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5" r:id="rId3"/>
  </p:sldMasterIdLst>
  <p:notesMasterIdLst>
    <p:notesMasterId r:id="rId23"/>
  </p:notesMasterIdLst>
  <p:sldIdLst>
    <p:sldId id="305" r:id="rId4"/>
    <p:sldId id="314" r:id="rId5"/>
    <p:sldId id="309" r:id="rId6"/>
    <p:sldId id="290" r:id="rId7"/>
    <p:sldId id="310" r:id="rId8"/>
    <p:sldId id="298" r:id="rId9"/>
    <p:sldId id="289" r:id="rId10"/>
    <p:sldId id="306" r:id="rId11"/>
    <p:sldId id="297" r:id="rId12"/>
    <p:sldId id="291" r:id="rId13"/>
    <p:sldId id="292" r:id="rId14"/>
    <p:sldId id="307" r:id="rId15"/>
    <p:sldId id="308" r:id="rId16"/>
    <p:sldId id="293" r:id="rId17"/>
    <p:sldId id="303" r:id="rId18"/>
    <p:sldId id="302" r:id="rId19"/>
    <p:sldId id="311" r:id="rId20"/>
    <p:sldId id="312" r:id="rId21"/>
    <p:sldId id="313" r:id="rId22"/>
  </p:sldIdLst>
  <p:sldSz cx="9144000" cy="5143500" type="screen16x9"/>
  <p:notesSz cx="9144000" cy="5143500"/>
  <p:embeddedFontLst>
    <p:embeddedFont>
      <p:font typeface="微软雅黑" panose="020B0503020204020204" pitchFamily="34" charset="-122"/>
      <p:regular r:id="rId24"/>
      <p:bold r:id="rId25"/>
    </p:embeddedFont>
    <p:embeddedFont>
      <p:font typeface="等线" panose="02010600030101010101" pitchFamily="2" charset="-122"/>
      <p:regular r:id="rId26"/>
      <p:bold r:id="rId27"/>
    </p:embeddedFont>
    <p:embeddedFont>
      <p:font typeface="Wingdings 2" panose="05020102010507070707" pitchFamily="18" charset="2"/>
      <p:regular r:id="rId28"/>
    </p:embeddedFont>
    <p:embeddedFont>
      <p:font typeface="宋体" panose="02010600030101010101" pitchFamily="2" charset="-122"/>
      <p:regular r:id="rId29"/>
    </p:embeddedFont>
    <p:embeddedFont>
      <p:font typeface="Economica" panose="020B0604020202020204" charset="0"/>
      <p:regular r:id="rId30"/>
      <p:bold r:id="rId31"/>
      <p:italic r:id="rId32"/>
      <p:boldItalic r:id="rId33"/>
    </p:embeddedFont>
    <p:embeddedFont>
      <p:font typeface="黑体" panose="02010609060101010101" pitchFamily="49" charset="-122"/>
      <p:regular r:id="rId34"/>
    </p:embeddedFont>
    <p:embeddedFont>
      <p:font typeface="Open Sans" panose="020B0604020202020204" charset="0"/>
      <p:regular r:id="rId35"/>
      <p:bold r:id="rId36"/>
      <p:italic r:id="rId37"/>
      <p:boldItalic r:id="rId38"/>
    </p:embeddedFont>
    <p:embeddedFont>
      <p:font typeface="Muli" panose="020B0604020202020204" charset="0"/>
      <p:regular r:id="rId39"/>
      <p:bold r:id="rId40"/>
      <p:italic r:id="rId41"/>
      <p:boldItalic r:id="rId42"/>
    </p:embeddedFont>
    <p:embeddedFont>
      <p:font typeface="Muli Regular"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jk7ddpjVrAQkfiI2o1sWSlPxIq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E46"/>
    <a:srgbClr val="FEC000"/>
    <a:srgbClr val="8B4DD1"/>
    <a:srgbClr val="ADCE89"/>
    <a:srgbClr val="00BFBF"/>
    <a:srgbClr val="FFC000"/>
    <a:srgbClr val="2B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7" autoAdjust="0"/>
  </p:normalViewPr>
  <p:slideViewPr>
    <p:cSldViewPr snapToGrid="0">
      <p:cViewPr varScale="1">
        <p:scale>
          <a:sx n="135" d="100"/>
          <a:sy n="135" d="100"/>
        </p:scale>
        <p:origin x="924" y="12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66" Type="http://customschemas.google.com/relationships/presentationmetadata" Target="metadata"/><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build_modules</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956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62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adv_</a:t>
            </a:r>
            <a:r>
              <a:rPr lang="en-US" altLang="zh-CN" smtClean="0">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1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孪生流程  </a:t>
            </a:r>
            <a:r>
              <a:rPr lang="en-US" altLang="zh-CN" smtClean="0"/>
              <a:t>https://github.com/rzninvo/Digital-Twin-of-a-Traffic-Scene-Using-RSU-and-AWSIM</a:t>
            </a:r>
          </a:p>
          <a:p>
            <a:pPr marL="158750" indent="0">
              <a:buNone/>
            </a:pPr>
            <a:r>
              <a:rPr lang="en-US" altLang="zh-CN" smtClean="0"/>
              <a:t>3D</a:t>
            </a:r>
            <a:r>
              <a:rPr lang="zh-CN" altLang="en-US" smtClean="0"/>
              <a:t>跟踪</a:t>
            </a:r>
            <a:endParaRPr lang="en-US" altLang="zh-CN" smtClean="0"/>
          </a:p>
          <a:p>
            <a:pPr marL="158750" indent="0">
              <a:buNone/>
            </a:pPr>
            <a:r>
              <a:rPr lang="en-US" altLang="zh-CN" smtClean="0"/>
              <a:t>https://github.com/tianweiy/CenterPoint</a:t>
            </a:r>
          </a:p>
          <a:p>
            <a:pPr marL="158750" indent="0">
              <a:buNone/>
            </a:pPr>
            <a:r>
              <a:rPr lang="en-US" altLang="zh-CN" smtClean="0"/>
              <a:t>https://github.com/zhangyanyu0722/Carla_3D_Tracking</a:t>
            </a:r>
          </a:p>
          <a:p>
            <a:pPr marL="158750" indent="0">
              <a:buNone/>
            </a:pPr>
            <a:endParaRPr lang="en-US" altLang="zh-CN" smtClean="0"/>
          </a:p>
          <a:p>
            <a:pPr marL="158750" indent="0">
              <a:buNone/>
            </a:pPr>
            <a:endParaRPr lang="zh-CN" altLang="en-US"/>
          </a:p>
        </p:txBody>
      </p:sp>
    </p:spTree>
    <p:extLst>
      <p:ext uri="{BB962C8B-B14F-4D97-AF65-F5344CB8AC3E}">
        <p14:creationId xmlns:p14="http://schemas.microsoft.com/office/powerpoint/2010/main" val="258228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数字孪生工具</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424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t>轩辕大模型系统架构图</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07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081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smtClean="0"/>
              <a:t>基于文本生成代码场景的三维驾驶场景实时大模型</a:t>
            </a:r>
            <a:endParaRPr lang="zh-CN" altLang="en-US"/>
          </a:p>
        </p:txBody>
      </p:sp>
    </p:spTree>
    <p:extLst>
      <p:ext uri="{BB962C8B-B14F-4D97-AF65-F5344CB8AC3E}">
        <p14:creationId xmlns:p14="http://schemas.microsoft.com/office/powerpoint/2010/main" val="14513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9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90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smtClean="0"/>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t>19</a:t>
            </a:fld>
            <a:endParaRPr lang="zh-CN" altLang="en-US"/>
          </a:p>
        </p:txBody>
      </p:sp>
    </p:spTree>
    <p:extLst>
      <p:ext uri="{BB962C8B-B14F-4D97-AF65-F5344CB8AC3E}">
        <p14:creationId xmlns:p14="http://schemas.microsoft.com/office/powerpoint/2010/main" val="401892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网络连接</a:t>
            </a:r>
            <a:endParaRPr lang="en-US" altLang="zh-CN" sz="1100" b="1" smtClean="0">
              <a:solidFill>
                <a:srgbClr val="39373D"/>
              </a:solidFill>
              <a:latin typeface="Muli"/>
              <a:ea typeface="Muli"/>
              <a:cs typeface="Muli"/>
              <a:sym typeface="Muli"/>
            </a:endParaRPr>
          </a:p>
          <a:p>
            <a:pPr marL="0" indent="0">
              <a:buNone/>
            </a:pPr>
            <a:r>
              <a:rPr lang="zh-CN" altLang="en-US" sz="1100" b="1" smtClean="0">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679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smtClean="0">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51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t>build_modules.jpg</a:t>
            </a:r>
          </a:p>
          <a:p>
            <a:pPr marL="0" lvl="0" indent="0" algn="l" rtl="0">
              <a:spcBef>
                <a:spcPts val="0"/>
              </a:spcBef>
              <a:spcAft>
                <a:spcPts val="0"/>
              </a:spcAft>
              <a:buClr>
                <a:schemeClr val="dk1"/>
              </a:buClr>
              <a:buSzPts val="1100"/>
              <a:buFont typeface="Arial"/>
              <a:buNone/>
            </a:pPr>
            <a:r>
              <a:rPr lang="en-US" smtClean="0"/>
              <a:t>LibCarla </a:t>
            </a:r>
            <a:r>
              <a:rPr lang="zh-CN" altLang="en-US" smtClean="0"/>
              <a:t>客户端： </a:t>
            </a:r>
            <a:r>
              <a:rPr lang="en-US" smtClean="0"/>
              <a:t>PythonAPI\carla\dependencies\lib\carla_client_debug.lib</a:t>
            </a:r>
          </a:p>
          <a:p>
            <a:pPr marL="0" lvl="0" indent="0" algn="l" rtl="0">
              <a:spcBef>
                <a:spcPts val="0"/>
              </a:spcBef>
              <a:spcAft>
                <a:spcPts val="0"/>
              </a:spcAft>
              <a:buClr>
                <a:schemeClr val="dk1"/>
              </a:buClr>
              <a:buSzPts val="1100"/>
              <a:buFont typeface="Arial"/>
              <a:buNone/>
            </a:pPr>
            <a:r>
              <a:rPr lang="en-US" altLang="zh-CN" smtClean="0"/>
              <a:t>LibCarla </a:t>
            </a:r>
            <a:r>
              <a:rPr lang="zh-CN" altLang="en-US" smtClean="0"/>
              <a:t>服务端：</a:t>
            </a:r>
            <a:r>
              <a:rPr lang="en-US" altLang="zh-CN" baseline="0" smtClean="0"/>
              <a:t> Unreal\CarlaUE4\Plugins\Carla\CarlaDependencies\lib\carla_server_debug.lib</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660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https://zhuanlan.zhihu.com/p/334657641</a:t>
            </a:r>
          </a:p>
          <a:p>
            <a:pPr marL="0" lvl="0" indent="0" algn="l" rtl="0">
              <a:spcBef>
                <a:spcPts val="0"/>
              </a:spcBef>
              <a:spcAft>
                <a:spcPts val="0"/>
              </a:spcAft>
              <a:buClr>
                <a:schemeClr val="dk1"/>
              </a:buClr>
              <a:buSzPts val="1100"/>
              <a:buFont typeface="Arial"/>
              <a:buNone/>
            </a:pPr>
            <a:r>
              <a:rPr lang="zh-CN" altLang="en-US" smtClean="0"/>
              <a:t>包含传输协议（</a:t>
            </a:r>
            <a:r>
              <a:rPr lang="en-US" altLang="zh-CN" smtClean="0"/>
              <a:t>TCP</a:t>
            </a:r>
            <a:r>
              <a:rPr lang="zh-CN" altLang="en-US" smtClean="0"/>
              <a:t>、</a:t>
            </a:r>
            <a:r>
              <a:rPr lang="en-US" altLang="zh-CN" smtClean="0"/>
              <a:t>HTTP</a:t>
            </a:r>
            <a:r>
              <a:rPr lang="zh-CN" altLang="en-US" smtClean="0"/>
              <a:t>） 和 序列化协议，</a:t>
            </a:r>
            <a:r>
              <a:rPr lang="en-US" altLang="zh-CN" smtClean="0"/>
              <a:t>Carla</a:t>
            </a:r>
            <a:r>
              <a:rPr lang="zh-CN" altLang="en-US" smtClean="0"/>
              <a:t>使用</a:t>
            </a:r>
            <a:r>
              <a:rPr lang="en-US" altLang="zh-CN" smtClean="0"/>
              <a:t>TCP</a:t>
            </a:r>
            <a:r>
              <a:rPr lang="zh-CN" altLang="en-US" smtClean="0"/>
              <a:t>协议</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68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mtClean="0">
                <a:solidFill>
                  <a:srgbClr val="39373D"/>
                </a:solidFill>
              </a:rPr>
              <a:t>file_specification_build_tools</a:t>
            </a:r>
          </a:p>
          <a:p>
            <a:pPr marL="0" lvl="0" indent="0" algn="l" rtl="0">
              <a:spcBef>
                <a:spcPts val="0"/>
              </a:spcBef>
              <a:spcAft>
                <a:spcPts val="0"/>
              </a:spcAft>
              <a:buClr>
                <a:schemeClr val="dk1"/>
              </a:buClr>
              <a:buSzPts val="1100"/>
              <a:buFont typeface="Arial"/>
              <a:buNone/>
            </a:pPr>
            <a:endParaRPr lang="en-US" smtClean="0">
              <a:solidFill>
                <a:srgbClr val="39373D"/>
              </a:solidFill>
            </a:endParaRPr>
          </a:p>
          <a:p>
            <a:pPr marL="0" lvl="0" indent="0" algn="l" rtl="0">
              <a:spcBef>
                <a:spcPts val="0"/>
              </a:spcBef>
              <a:spcAft>
                <a:spcPts val="0"/>
              </a:spcAft>
              <a:buClr>
                <a:schemeClr val="dk1"/>
              </a:buClr>
              <a:buSzPts val="1100"/>
              <a:buFont typeface="Arial"/>
              <a:buNone/>
            </a:pP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58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9373D"/>
                </a:solidFill>
              </a:rPr>
              <a:t>Traffic_Manager</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27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altLang="en-US" smtClean="0">
                <a:solidFill>
                  <a:srgbClr val="39373D"/>
                </a:solidFill>
              </a:rPr>
              <a:t>复杂城市交通环境的准确行驶和决策仿真</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00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smtClean="0">
                <a:solidFill>
                  <a:srgbClr val="39373D"/>
                </a:solidFill>
              </a:rPr>
              <a:t>OpenDriveToMap.cpp</a:t>
            </a:r>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79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pPr/>
              <a:t>‹#›</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11486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766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848340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89854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873834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341430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421363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49596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491230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1789651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21494745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1"/>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pPr defTabSz="685800" fontAlgn="base">
                <a:spcBef>
                  <a:spcPct val="0"/>
                </a:spcBef>
                <a:spcAft>
                  <a:spcPct val="0"/>
                </a:spcAft>
                <a:buClrTx/>
              </a:pPr>
              <a:t>2024/7/24</a:t>
            </a:fld>
            <a:endParaRPr lang="zh-CN" altLang="en-US" kern="1200" noProof="1"/>
          </a:p>
        </p:txBody>
      </p:sp>
      <p:sp>
        <p:nvSpPr>
          <p:cNvPr id="8" name="页脚占位符 7"/>
          <p:cNvSpPr>
            <a:spLocks noGrp="1"/>
          </p:cNvSpPr>
          <p:nvPr>
            <p:ph type="ftr" sz="quarter" idx="11"/>
            <p:custDataLst>
              <p:tags r:id="rId2"/>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3"/>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pPr defTabSz="685800" fontAlgn="base">
                <a:spcBef>
                  <a:spcPct val="0"/>
                </a:spcBef>
                <a:spcAft>
                  <a:spcPct val="0"/>
                </a:spcAft>
                <a:buClrTx/>
              </a:pPr>
              <a:t>‹#›</a:t>
            </a:fld>
            <a:endParaRPr lang="zh-CN" altLang="en-US" kern="1200" noProof="1"/>
          </a:p>
        </p:txBody>
      </p:sp>
    </p:spTree>
    <p:extLst>
      <p:ext uri="{BB962C8B-B14F-4D97-AF65-F5344CB8AC3E}">
        <p14:creationId xmlns:p14="http://schemas.microsoft.com/office/powerpoint/2010/main" val="3958626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prstClr val="white"/>
                </a:solidFill>
                <a:effectLst/>
                <a:uLnTx/>
                <a:uFillTx/>
                <a:latin typeface="Times New Roman"/>
                <a:ea typeface="微软雅黑"/>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a:ea typeface="微软雅黑"/>
                <a:cs typeface="+mn-cs"/>
              </a:rPr>
              <a:t>：湖南大学</a:t>
            </a: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p>
        </p:txBody>
      </p:sp>
    </p:spTree>
    <p:extLst>
      <p:ext uri="{BB962C8B-B14F-4D97-AF65-F5344CB8AC3E}">
        <p14:creationId xmlns:p14="http://schemas.microsoft.com/office/powerpoint/2010/main" val="2996009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a:ea typeface="微软雅黑"/>
                <a:cs typeface="+mn-cs"/>
              </a:rPr>
              <a:t>月</a:t>
            </a: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谢谢各位专家！</a:t>
            </a:r>
          </a:p>
          <a:p>
            <a:pPr marL="0" marR="0" lvl="0" indent="0" algn="ctr" defTabSz="514350" rtl="0" eaLnBrk="1" fontAlgn="auto" latinLnBrk="0" hangingPunct="1">
              <a:lnSpc>
                <a:spcPct val="100000"/>
              </a:lnSpc>
              <a:spcBef>
                <a:spcPts val="1350"/>
              </a:spcBef>
              <a:spcAft>
                <a:spcPts val="0"/>
              </a:spcAft>
              <a:buClrTx/>
              <a:buSzTx/>
              <a:buFontTx/>
              <a:buNone/>
              <a:tabLst/>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a:cs typeface="+mn-cs"/>
              </a:rPr>
              <a:t> 敬请批评指正！</a:t>
            </a: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extLst>
      <p:ext uri="{BB962C8B-B14F-4D97-AF65-F5344CB8AC3E}">
        <p14:creationId xmlns:p14="http://schemas.microsoft.com/office/powerpoint/2010/main" val="1842403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191498001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0096317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72139329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4349393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088" rtl="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extLst>
      <p:ext uri="{BB962C8B-B14F-4D97-AF65-F5344CB8AC3E}">
        <p14:creationId xmlns:p14="http://schemas.microsoft.com/office/powerpoint/2010/main" val="29987680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一、背景与意义</a:t>
            </a:r>
          </a:p>
        </p:txBody>
      </p:sp>
    </p:spTree>
    <p:extLst>
      <p:ext uri="{BB962C8B-B14F-4D97-AF65-F5344CB8AC3E}">
        <p14:creationId xmlns:p14="http://schemas.microsoft.com/office/powerpoint/2010/main" val="111161456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二、内容与方案</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23583610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三、创新与成果</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618575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四、基础与条件</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1220954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五、进度与预算</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872321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tabLst/>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isPhoto="1" userDrawn="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zh-CN" altLang="en-US" sz="1650" b="1" i="0" u="none" strike="noStrike" kern="1200" cap="none" spc="0" normalizeH="0" baseline="0" noProof="0" dirty="0" smtClean="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五、</a:t>
            </a: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a:ea typeface="微软雅黑"/>
                <a:sym typeface="+mn-lt"/>
              </a:rPr>
              <a:t>项目总结</a:t>
            </a: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tabLst/>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a:ea typeface="微软雅黑"/>
                <a:cs typeface="+mn-cs"/>
              </a:rPr>
              <a:pPr marL="0" marR="0" lvl="0" indent="0" algn="ctr" defTabSz="931545" rtl="0" eaLnBrk="1" fontAlgn="auto" latinLnBrk="0" hangingPunct="1">
                <a:lnSpc>
                  <a:spcPct val="100000"/>
                </a:lnSpc>
                <a:spcBef>
                  <a:spcPts val="0"/>
                </a:spcBef>
                <a:spcAft>
                  <a:spcPts val="0"/>
                </a:spcAft>
                <a:buClrTx/>
                <a:buSzTx/>
                <a:buFontTx/>
                <a:buNone/>
                <a:tabLst/>
                <a:defRPr/>
              </a:pPr>
              <a:t>‹#›</a:t>
            </a:fld>
            <a:endParaRPr kumimoji="0" lang="zh-CN" altLang="en-US" sz="1050" b="0" i="0" u="none" strike="noStrike" kern="1200" cap="none" spc="0" normalizeH="0" baseline="0" noProof="0" dirty="0">
              <a:ln>
                <a:noFill/>
              </a:ln>
              <a:solidFill>
                <a:srgbClr val="114496"/>
              </a:solidFill>
              <a:effectLst/>
              <a:uLnTx/>
              <a:uFillTx/>
              <a:latin typeface="微软雅黑"/>
              <a:ea typeface="微软雅黑"/>
              <a:cs typeface="+mn-cs"/>
            </a:endParaRPr>
          </a:p>
        </p:txBody>
      </p:sp>
    </p:spTree>
    <p:extLst>
      <p:ext uri="{BB962C8B-B14F-4D97-AF65-F5344CB8AC3E}">
        <p14:creationId xmlns:p14="http://schemas.microsoft.com/office/powerpoint/2010/main" val="33417913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375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2024/7/24</a:t>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pPr defTabSz="685800">
                <a:buClrTx/>
                <a:defRPr/>
              </a:pPr>
              <a:t>‹#›</a:t>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8017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fld id="{00000000-1234-1234-1234-123412341234}" type="slidenum">
              <a:rPr lang="es-ES" smtClean="0"/>
              <a:pPr/>
              <a:t>‹#›</a:t>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pPr defTabSz="685800" fontAlgn="base">
                <a:spcBef>
                  <a:spcPct val="0"/>
                </a:spcBef>
                <a:spcAft>
                  <a:spcPct val="0"/>
                </a:spcAft>
                <a:buClrTx/>
              </a:pPr>
              <a:t>2024/7/24</a:t>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pPr defTabSz="685800" fontAlgn="base">
                <a:spcBef>
                  <a:spcPct val="0"/>
                </a:spcBef>
                <a:spcAft>
                  <a:spcPct val="0"/>
                </a:spcAft>
                <a:buClrTx/>
              </a:pPr>
              <a:t>‹#›</a:t>
            </a:fld>
            <a:endParaRPr lang="zh-CN" altLang="en-US" kern="1200" noProof="1">
              <a:latin typeface="Arial" panose="020B0604020202020204" pitchFamily="34" charset="0"/>
              <a:cs typeface="+mn-cs"/>
            </a:endParaRPr>
          </a:p>
        </p:txBody>
      </p:sp>
    </p:spTree>
    <p:extLst>
      <p:ext uri="{BB962C8B-B14F-4D97-AF65-F5344CB8AC3E}">
        <p14:creationId xmlns:p14="http://schemas.microsoft.com/office/powerpoint/2010/main" val="30278026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pPr defTabSz="685800">
                <a:buClrTx/>
                <a:defRPr/>
              </a:pPr>
              <a:t>2024/7/24</a:t>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pPr defTabSz="685800">
                <a:buClrTx/>
                <a:defRPr/>
              </a:pPr>
              <a:t>‹#›</a:t>
            </a:fld>
            <a:endParaRPr lang="zh-CN" altLang="en-US" kern="1200">
              <a:solidFill>
                <a:prstClr val="black">
                  <a:tint val="75000"/>
                </a:prstClr>
              </a:solidFill>
              <a:ea typeface="微软雅黑" panose="020B0503020204020204" charset="-122"/>
              <a:cs typeface="+mn-cs"/>
            </a:endParaRPr>
          </a:p>
        </p:txBody>
      </p:sp>
    </p:spTree>
    <p:extLst>
      <p:ext uri="{BB962C8B-B14F-4D97-AF65-F5344CB8AC3E}">
        <p14:creationId xmlns:p14="http://schemas.microsoft.com/office/powerpoint/2010/main" val="32593138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7.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48.jpg"/><Relationship Id="rId9" Type="http://schemas.openxmlformats.org/officeDocument/2006/relationships/image" Target="../media/image57.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407026" y="3920052"/>
            <a:ext cx="1338393"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数字孪生工具</a:t>
            </a: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p>
        </p:txBody>
      </p:sp>
      <p:sp>
        <p:nvSpPr>
          <p:cNvPr id="46" name="圆角矩形 45"/>
          <p:cNvSpPr/>
          <p:nvPr/>
        </p:nvSpPr>
        <p:spPr>
          <a:xfrm>
            <a:off x="2932029" y="4466273"/>
            <a:ext cx="2298003" cy="31376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地图</a:t>
            </a: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518633" y="2595794"/>
            <a:ext cx="5726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Carla</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感</a:t>
            </a:r>
            <a:r>
              <a:rPr lang="zh-CN" altLang="en-US" b="1" smtClean="0">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规</a:t>
            </a:r>
            <a:r>
              <a:rPr lang="zh-CN" altLang="en-US" b="1" smtClean="0">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rgbClr val="C00000"/>
                </a:solidFill>
              </a:rPr>
              <a:t>控</a:t>
            </a:r>
            <a:r>
              <a:rPr lang="zh-CN" altLang="en-US" b="1" smtClean="0">
                <a:solidFill>
                  <a:schemeClr val="tx1"/>
                </a:solidFill>
              </a:rPr>
              <a:t>制</a:t>
            </a:r>
            <a:endParaRPr lang="zh-CN" altLang="en-US" b="1">
              <a:solidFill>
                <a:schemeClr val="tx1"/>
              </a:solidFill>
            </a:endParaRPr>
          </a:p>
        </p:txBody>
      </p:sp>
      <p:sp>
        <p:nvSpPr>
          <p:cNvPr id="57" name="矩形 56"/>
          <p:cNvSpPr/>
          <p:nvPr/>
        </p:nvSpPr>
        <p:spPr>
          <a:xfrm>
            <a:off x="2778642" y="3807170"/>
            <a:ext cx="2523460" cy="106963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192022" y="414683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场景</a:t>
            </a: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020397" y="431333"/>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p>
        </p:txBody>
      </p:sp>
      <p:sp>
        <p:nvSpPr>
          <p:cNvPr id="67" name="矩形 66"/>
          <p:cNvSpPr/>
          <p:nvPr/>
        </p:nvSpPr>
        <p:spPr>
          <a:xfrm>
            <a:off x="4653502" y="44879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p>
        </p:txBody>
      </p:sp>
      <p:sp>
        <p:nvSpPr>
          <p:cNvPr id="69" name="矩形 68"/>
          <p:cNvSpPr/>
          <p:nvPr/>
        </p:nvSpPr>
        <p:spPr>
          <a:xfrm>
            <a:off x="2192022" y="698713"/>
            <a:ext cx="653227"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智能体</a:t>
            </a:r>
          </a:p>
        </p:txBody>
      </p:sp>
      <p:cxnSp>
        <p:nvCxnSpPr>
          <p:cNvPr id="7" name="直接箭头连接符 6"/>
          <p:cNvCxnSpPr>
            <a:stCxn id="46" idx="0"/>
            <a:endCxn id="41" idx="2"/>
          </p:cNvCxnSpPr>
          <p:nvPr/>
        </p:nvCxnSpPr>
        <p:spPr>
          <a:xfrm flipH="1" flipV="1">
            <a:off x="4076223" y="4257006"/>
            <a:ext cx="4808" cy="20926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H="1" flipV="1">
            <a:off x="4066855" y="3434565"/>
            <a:ext cx="9368" cy="4854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2937423" y="3904136"/>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车</a:t>
            </a:r>
            <a:endParaRPr lang="zh-CN" altLang="en-US" b="1">
              <a:solidFill>
                <a:schemeClr val="tx1"/>
              </a:solidFill>
            </a:endParaRPr>
          </a:p>
        </p:txBody>
      </p:sp>
      <p:sp>
        <p:nvSpPr>
          <p:cNvPr id="36" name="圆角矩形 35"/>
          <p:cNvSpPr/>
          <p:nvPr/>
        </p:nvSpPr>
        <p:spPr>
          <a:xfrm>
            <a:off x="4857383" y="3927280"/>
            <a:ext cx="358474" cy="336954"/>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人</a:t>
            </a:r>
            <a:endParaRPr lang="zh-CN" altLang="en-US" b="1">
              <a:solidFill>
                <a:schemeClr val="tx1"/>
              </a:solidFill>
            </a:endParaRPr>
          </a:p>
        </p:txBody>
      </p:sp>
    </p:spTree>
    <p:extLst>
      <p:ext uri="{BB962C8B-B14F-4D97-AF65-F5344CB8AC3E}">
        <p14:creationId xmlns:p14="http://schemas.microsoft.com/office/powerpoint/2010/main" val="1854501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主服务器</a:t>
            </a: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1DDE7D57-06CB-1739-D94B-0F246FD36E71}"/>
              </a:ext>
            </a:extLst>
          </p:cNvPr>
          <p:cNvCxnSpPr>
            <a:cxnSpLocks/>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a:extLst>
              <a:ext uri="{FF2B5EF4-FFF2-40B4-BE49-F238E27FC236}">
                <a16:creationId xmlns:a16="http://schemas.microsoft.com/office/drawing/2014/main" id="{9BD324B6-B80D-605B-22DF-7789E01BA5F7}"/>
              </a:ext>
            </a:extLst>
          </p:cNvPr>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a:extLst>
              <a:ext uri="{FF2B5EF4-FFF2-40B4-BE49-F238E27FC236}">
                <a16:creationId xmlns:a16="http://schemas.microsoft.com/office/drawing/2014/main" id="{D7893EC6-6F41-F5C0-EAAA-B82B0718C5BC}"/>
              </a:ext>
            </a:extLst>
          </p:cNvPr>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D1683E4A-D9A6-736B-7F44-01022149A5D6}"/>
              </a:ext>
            </a:extLst>
          </p:cNvPr>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8C86916-C1E0-295C-67AF-63E1D851EB59}"/>
              </a:ext>
            </a:extLst>
          </p:cNvPr>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a:extLst>
              <a:ext uri="{FF2B5EF4-FFF2-40B4-BE49-F238E27FC236}">
                <a16:creationId xmlns:a16="http://schemas.microsoft.com/office/drawing/2014/main" id="{BAD14FD1-FE2B-5C84-E1AD-262A6A98E436}"/>
              </a:ext>
            </a:extLst>
          </p:cNvPr>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服务器</a:t>
            </a:r>
          </a:p>
        </p:txBody>
      </p:sp>
      <p:sp>
        <p:nvSpPr>
          <p:cNvPr id="25" name="圆角矩形 59">
            <a:extLst>
              <a:ext uri="{FF2B5EF4-FFF2-40B4-BE49-F238E27FC236}">
                <a16:creationId xmlns:a16="http://schemas.microsoft.com/office/drawing/2014/main" id="{7AEB8E71-31F4-6740-5F8C-74151E85BAB5}"/>
              </a:ext>
            </a:extLst>
          </p:cNvPr>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sp>
        <p:nvSpPr>
          <p:cNvPr id="27" name="圆角矩形 59">
            <a:extLst>
              <a:ext uri="{FF2B5EF4-FFF2-40B4-BE49-F238E27FC236}">
                <a16:creationId xmlns:a16="http://schemas.microsoft.com/office/drawing/2014/main" id="{99088F38-BF36-5E89-7E9E-0A0688B4FC44}"/>
              </a:ext>
            </a:extLst>
          </p:cNvPr>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p>
          <a:p>
            <a:pPr algn="ctr"/>
            <a:r>
              <a:rPr lang="zh-CN" altLang="en-US" b="1" dirty="0">
                <a:solidFill>
                  <a:schemeClr val="tx1"/>
                </a:solidFill>
              </a:rPr>
              <a:t>客户端</a:t>
            </a:r>
          </a:p>
        </p:txBody>
      </p:sp>
      <p:cxnSp>
        <p:nvCxnSpPr>
          <p:cNvPr id="30" name="直接箭头连接符 29">
            <a:extLst>
              <a:ext uri="{FF2B5EF4-FFF2-40B4-BE49-F238E27FC236}">
                <a16:creationId xmlns:a16="http://schemas.microsoft.com/office/drawing/2014/main" id="{FAC9668D-D812-05D1-6491-A3864397BA79}"/>
              </a:ext>
            </a:extLst>
          </p:cNvPr>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6C7F557-CFB0-9F0F-3578-FC291CEA4D6B}"/>
              </a:ext>
            </a:extLst>
          </p:cNvPr>
          <p:cNvCxnSpPr>
            <a:cxnSpLocks/>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08B7187-88C2-F710-3789-46C16D7D2848}"/>
              </a:ext>
            </a:extLst>
          </p:cNvPr>
          <p:cNvCxnSpPr>
            <a:cxnSpLocks/>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a:extLst>
              <a:ext uri="{FF2B5EF4-FFF2-40B4-BE49-F238E27FC236}">
                <a16:creationId xmlns:a16="http://schemas.microsoft.com/office/drawing/2014/main" id="{54DD6FD4-9EC9-EF72-917F-E15A257AB0B6}"/>
              </a:ext>
            </a:extLst>
          </p:cNvPr>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sp>
        <p:nvSpPr>
          <p:cNvPr id="45" name="圆角矩形 49">
            <a:extLst>
              <a:ext uri="{FF2B5EF4-FFF2-40B4-BE49-F238E27FC236}">
                <a16:creationId xmlns:a16="http://schemas.microsoft.com/office/drawing/2014/main" id="{2AF9A63E-4095-B1A8-7D32-B4986175F268}"/>
              </a:ext>
            </a:extLst>
          </p:cNvPr>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p>
          <a:p>
            <a:pPr algn="ctr"/>
            <a:r>
              <a:rPr lang="zh-CN" altLang="en-US" b="1" dirty="0">
                <a:solidFill>
                  <a:schemeClr val="tx1"/>
                </a:solidFill>
              </a:rPr>
              <a:t>辅助服务器</a:t>
            </a:r>
          </a:p>
        </p:txBody>
      </p:sp>
      <p:cxnSp>
        <p:nvCxnSpPr>
          <p:cNvPr id="47" name="直接箭头连接符 46">
            <a:extLst>
              <a:ext uri="{FF2B5EF4-FFF2-40B4-BE49-F238E27FC236}">
                <a16:creationId xmlns:a16="http://schemas.microsoft.com/office/drawing/2014/main" id="{B79575A2-919A-D395-0031-2F127DEF7CA9}"/>
              </a:ext>
            </a:extLst>
          </p:cNvPr>
          <p:cNvCxnSpPr>
            <a:cxnSpLocks/>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3090BFD-C09A-84A8-B1E4-B55E6258D34C}"/>
              </a:ext>
            </a:extLst>
          </p:cNvPr>
          <p:cNvCxnSpPr>
            <a:cxnSpLocks/>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a:extLst>
              <a:ext uri="{FF2B5EF4-FFF2-40B4-BE49-F238E27FC236}">
                <a16:creationId xmlns:a16="http://schemas.microsoft.com/office/drawing/2014/main" id="{C7FA86F8-ACCF-493B-9601-7FDEBB6A6BBE}"/>
              </a:ext>
            </a:extLst>
          </p:cNvPr>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sp>
        <p:nvSpPr>
          <p:cNvPr id="55" name="圆角矩形 59">
            <a:extLst>
              <a:ext uri="{FF2B5EF4-FFF2-40B4-BE49-F238E27FC236}">
                <a16:creationId xmlns:a16="http://schemas.microsoft.com/office/drawing/2014/main" id="{77041457-51AB-3C82-CB93-CF8ACAE64B3A}"/>
              </a:ext>
            </a:extLst>
          </p:cNvPr>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p>
        </p:txBody>
      </p:sp>
      <p:cxnSp>
        <p:nvCxnSpPr>
          <p:cNvPr id="59" name="直接箭头连接符 58">
            <a:extLst>
              <a:ext uri="{FF2B5EF4-FFF2-40B4-BE49-F238E27FC236}">
                <a16:creationId xmlns:a16="http://schemas.microsoft.com/office/drawing/2014/main" id="{22A60533-DE06-5B1D-51CB-5318F2733053}"/>
              </a:ext>
            </a:extLst>
          </p:cNvPr>
          <p:cNvCxnSpPr>
            <a:cxnSpLocks/>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A44C18E-A907-0841-2D45-5A2BE99BC773}"/>
              </a:ext>
            </a:extLst>
          </p:cNvPr>
          <p:cNvCxnSpPr>
            <a:cxnSpLocks/>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32327F82-9444-A20B-A795-1A755FD0899E}"/>
              </a:ext>
            </a:extLst>
          </p:cNvPr>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a:extLst>
              <a:ext uri="{FF2B5EF4-FFF2-40B4-BE49-F238E27FC236}">
                <a16:creationId xmlns:a16="http://schemas.microsoft.com/office/drawing/2014/main" id="{8CEE5094-F810-0007-4C50-E8BAB6C6AB34}"/>
              </a:ext>
            </a:extLst>
          </p:cNvPr>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4" name="平行四边形 73">
            <a:extLst>
              <a:ext uri="{FF2B5EF4-FFF2-40B4-BE49-F238E27FC236}">
                <a16:creationId xmlns:a16="http://schemas.microsoft.com/office/drawing/2014/main" id="{D17426C8-3F6A-4D34-AF0A-05CBCDD42F5F}"/>
              </a:ext>
            </a:extLst>
          </p:cNvPr>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cxnSp>
        <p:nvCxnSpPr>
          <p:cNvPr id="91" name="连接符: 肘形 90">
            <a:extLst>
              <a:ext uri="{FF2B5EF4-FFF2-40B4-BE49-F238E27FC236}">
                <a16:creationId xmlns:a16="http://schemas.microsoft.com/office/drawing/2014/main" id="{177B08B0-1DB6-1C95-0955-53881A4CB73A}"/>
              </a:ext>
            </a:extLst>
          </p:cNvPr>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36B26831-178D-A9D9-7834-FCE0271D49C7}"/>
              </a:ext>
            </a:extLst>
          </p:cNvPr>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088C590-5975-EAF9-5112-2D0145D40965}"/>
              </a:ext>
            </a:extLst>
          </p:cNvPr>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8B5B0D-8905-A20C-5931-43675C4BBB9B}"/>
              </a:ext>
            </a:extLst>
          </p:cNvPr>
          <p:cNvCxnSpPr>
            <a:cxnSpLocks/>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3CD55DDA-1F41-831E-FE34-CC885F32FB9D}"/>
              </a:ext>
            </a:extLst>
          </p:cNvPr>
          <p:cNvCxnSpPr>
            <a:cxnSpLocks/>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52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a:extLst>
              <a:ext uri="{FF2B5EF4-FFF2-40B4-BE49-F238E27FC236}">
                <a16:creationId xmlns:a16="http://schemas.microsoft.com/office/drawing/2014/main" id="{956CA3FA-FFF1-B751-DF44-544224EEB071}"/>
              </a:ext>
            </a:extLst>
          </p:cNvPr>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a:extLst>
              <a:ext uri="{FF2B5EF4-FFF2-40B4-BE49-F238E27FC236}">
                <a16:creationId xmlns:a16="http://schemas.microsoft.com/office/drawing/2014/main" id="{BC279198-0A96-3E30-0BCA-5508AC892DDA}"/>
              </a:ext>
            </a:extLst>
          </p:cNvPr>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a:extLst>
              <a:ext uri="{FF2B5EF4-FFF2-40B4-BE49-F238E27FC236}">
                <a16:creationId xmlns:a16="http://schemas.microsoft.com/office/drawing/2014/main" id="{D0D97B2D-A0F2-8731-75E3-43D7E1834970}"/>
              </a:ext>
            </a:extLst>
          </p:cNvPr>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a:extLst>
              <a:ext uri="{FF2B5EF4-FFF2-40B4-BE49-F238E27FC236}">
                <a16:creationId xmlns:a16="http://schemas.microsoft.com/office/drawing/2014/main" id="{B1E85574-20D8-D11B-A24A-76C7A67BCE85}"/>
              </a:ext>
            </a:extLst>
          </p:cNvPr>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a:extLst>
              <a:ext uri="{FF2B5EF4-FFF2-40B4-BE49-F238E27FC236}">
                <a16:creationId xmlns:a16="http://schemas.microsoft.com/office/drawing/2014/main" id="{934EEC6E-1206-797E-4EF6-9F0BEC29105D}"/>
              </a:ext>
            </a:extLst>
          </p:cNvPr>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a:extLst>
              <a:ext uri="{FF2B5EF4-FFF2-40B4-BE49-F238E27FC236}">
                <a16:creationId xmlns:a16="http://schemas.microsoft.com/office/drawing/2014/main" id="{095CBC8D-E7B6-7E08-F152-667FDBAF47EE}"/>
              </a:ext>
            </a:extLst>
          </p:cNvPr>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a:extLst>
              <a:ext uri="{FF2B5EF4-FFF2-40B4-BE49-F238E27FC236}">
                <a16:creationId xmlns:a16="http://schemas.microsoft.com/office/drawing/2014/main" id="{B3DFB896-F0FA-6B40-96DD-949A928D3B73}"/>
              </a:ext>
            </a:extLst>
          </p:cNvPr>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a:extLst>
              <a:ext uri="{FF2B5EF4-FFF2-40B4-BE49-F238E27FC236}">
                <a16:creationId xmlns:a16="http://schemas.microsoft.com/office/drawing/2014/main" id="{4AF3D26C-7284-2536-51B9-ED1839D097DF}"/>
              </a:ext>
            </a:extLst>
          </p:cNvPr>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a:extLst>
              <a:ext uri="{FF2B5EF4-FFF2-40B4-BE49-F238E27FC236}">
                <a16:creationId xmlns:a16="http://schemas.microsoft.com/office/drawing/2014/main" id="{DFEEE3D3-EAA5-0AC8-A27A-2878C383495B}"/>
              </a:ext>
            </a:extLst>
          </p:cNvPr>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a:extLst>
              <a:ext uri="{FF2B5EF4-FFF2-40B4-BE49-F238E27FC236}">
                <a16:creationId xmlns:a16="http://schemas.microsoft.com/office/drawing/2014/main" id="{2EB1DC91-08CA-00D1-EA5B-FD064D9D4568}"/>
              </a:ext>
            </a:extLst>
          </p:cNvPr>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a:extLst>
              <a:ext uri="{FF2B5EF4-FFF2-40B4-BE49-F238E27FC236}">
                <a16:creationId xmlns:a16="http://schemas.microsoft.com/office/drawing/2014/main" id="{90BEFF20-0D3A-03BD-3546-427C7015C76C}"/>
              </a:ext>
            </a:extLst>
          </p:cNvPr>
          <p:cNvCxnSpPr>
            <a:cxnSpLocks/>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a:extLst>
              <a:ext uri="{FF2B5EF4-FFF2-40B4-BE49-F238E27FC236}">
                <a16:creationId xmlns:a16="http://schemas.microsoft.com/office/drawing/2014/main" id="{354C744C-9E9F-32F1-695F-B7E46C452772}"/>
              </a:ext>
            </a:extLst>
          </p:cNvPr>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a:extLst>
              <a:ext uri="{FF2B5EF4-FFF2-40B4-BE49-F238E27FC236}">
                <a16:creationId xmlns:a16="http://schemas.microsoft.com/office/drawing/2014/main" id="{FC767941-5A5A-6DAC-A821-65037BAA998B}"/>
              </a:ext>
            </a:extLst>
          </p:cNvPr>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a:extLst>
              <a:ext uri="{FF2B5EF4-FFF2-40B4-BE49-F238E27FC236}">
                <a16:creationId xmlns:a16="http://schemas.microsoft.com/office/drawing/2014/main" id="{7E857686-B304-861F-A3E9-63285572C073}"/>
              </a:ext>
            </a:extLst>
          </p:cNvPr>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a:extLst>
              <a:ext uri="{FF2B5EF4-FFF2-40B4-BE49-F238E27FC236}">
                <a16:creationId xmlns:a16="http://schemas.microsoft.com/office/drawing/2014/main" id="{13AA3BF9-81F4-D29D-BDC3-17167D6FD8F4}"/>
              </a:ext>
            </a:extLst>
          </p:cNvPr>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p>
          <a:p>
            <a:pPr algn="ctr"/>
            <a:r>
              <a:rPr lang="zh-CN" altLang="en-US" dirty="0"/>
              <a:t>客户器</a:t>
            </a:r>
            <a:r>
              <a:rPr lang="en-US" altLang="zh-CN" dirty="0"/>
              <a:t>(</a:t>
            </a:r>
            <a:r>
              <a:rPr lang="en-US" altLang="zh-CN"/>
              <a:t>Python)</a:t>
            </a:r>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a:extLst>
              <a:ext uri="{FF2B5EF4-FFF2-40B4-BE49-F238E27FC236}">
                <a16:creationId xmlns:a16="http://schemas.microsoft.com/office/drawing/2014/main" id="{D40127FB-AE16-25E0-2869-4DC66F339544}"/>
              </a:ext>
            </a:extLst>
          </p:cNvPr>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a:extLst>
              <a:ext uri="{FF2B5EF4-FFF2-40B4-BE49-F238E27FC236}">
                <a16:creationId xmlns:a16="http://schemas.microsoft.com/office/drawing/2014/main" id="{C6571851-7C79-8A64-3EA3-25345CC35CF1}"/>
              </a:ext>
            </a:extLst>
          </p:cNvPr>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a:extLst>
              <a:ext uri="{FF2B5EF4-FFF2-40B4-BE49-F238E27FC236}">
                <a16:creationId xmlns:a16="http://schemas.microsoft.com/office/drawing/2014/main" id="{095CBC8D-E7B6-7E08-F152-667FDBAF47EE}"/>
              </a:ext>
            </a:extLst>
          </p:cNvPr>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a:extLst>
              <a:ext uri="{FF2B5EF4-FFF2-40B4-BE49-F238E27FC236}">
                <a16:creationId xmlns:a16="http://schemas.microsoft.com/office/drawing/2014/main" id="{095CBC8D-E7B6-7E08-F152-667FDBAF47EE}"/>
              </a:ext>
            </a:extLst>
          </p:cNvPr>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a:extLst>
              <a:ext uri="{FF2B5EF4-FFF2-40B4-BE49-F238E27FC236}">
                <a16:creationId xmlns:a16="http://schemas.microsoft.com/office/drawing/2014/main" id="{095CBC8D-E7B6-7E08-F152-667FDBAF47EE}"/>
              </a:ext>
            </a:extLst>
          </p:cNvPr>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a:extLst>
              <a:ext uri="{FF2B5EF4-FFF2-40B4-BE49-F238E27FC236}">
                <a16:creationId xmlns:a16="http://schemas.microsoft.com/office/drawing/2014/main" id="{095CBC8D-E7B6-7E08-F152-667FDBAF47EE}"/>
              </a:ext>
            </a:extLst>
          </p:cNvPr>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a:extLst>
              <a:ext uri="{FF2B5EF4-FFF2-40B4-BE49-F238E27FC236}">
                <a16:creationId xmlns:a16="http://schemas.microsoft.com/office/drawing/2014/main" id="{095CBC8D-E7B6-7E08-F152-667FDBAF47EE}"/>
              </a:ext>
            </a:extLst>
          </p:cNvPr>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a:extLst>
              <a:ext uri="{FF2B5EF4-FFF2-40B4-BE49-F238E27FC236}">
                <a16:creationId xmlns:a16="http://schemas.microsoft.com/office/drawing/2014/main" id="{095CBC8D-E7B6-7E08-F152-667FDBAF47EE}"/>
              </a:ext>
            </a:extLst>
          </p:cNvPr>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a:extLst>
              <a:ext uri="{FF2B5EF4-FFF2-40B4-BE49-F238E27FC236}">
                <a16:creationId xmlns:a16="http://schemas.microsoft.com/office/drawing/2014/main" id="{095CBC8D-E7B6-7E08-F152-667FDBAF47EE}"/>
              </a:ext>
            </a:extLst>
          </p:cNvPr>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a:extLst>
              <a:ext uri="{FF2B5EF4-FFF2-40B4-BE49-F238E27FC236}">
                <a16:creationId xmlns:a16="http://schemas.microsoft.com/office/drawing/2014/main" id="{095CBC8D-E7B6-7E08-F152-667FDBAF47EE}"/>
              </a:ext>
            </a:extLst>
          </p:cNvPr>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a:extLst>
              <a:ext uri="{FF2B5EF4-FFF2-40B4-BE49-F238E27FC236}">
                <a16:creationId xmlns:a16="http://schemas.microsoft.com/office/drawing/2014/main" id="{095CBC8D-E7B6-7E08-F152-667FDBAF47EE}"/>
              </a:ext>
            </a:extLst>
          </p:cNvPr>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a:extLst>
              <a:ext uri="{FF2B5EF4-FFF2-40B4-BE49-F238E27FC236}">
                <a16:creationId xmlns:a16="http://schemas.microsoft.com/office/drawing/2014/main" id="{095CBC8D-E7B6-7E08-F152-667FDBAF47EE}"/>
              </a:ext>
            </a:extLst>
          </p:cNvPr>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a:extLst>
              <a:ext uri="{FF2B5EF4-FFF2-40B4-BE49-F238E27FC236}">
                <a16:creationId xmlns:a16="http://schemas.microsoft.com/office/drawing/2014/main" id="{095CBC8D-E7B6-7E08-F152-667FDBAF47EE}"/>
              </a:ext>
            </a:extLst>
          </p:cNvPr>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a:extLst>
              <a:ext uri="{FF2B5EF4-FFF2-40B4-BE49-F238E27FC236}">
                <a16:creationId xmlns:a16="http://schemas.microsoft.com/office/drawing/2014/main" id="{095CBC8D-E7B6-7E08-F152-667FDBAF47EE}"/>
              </a:ext>
            </a:extLst>
          </p:cNvPr>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extLst>
      <p:ext uri="{BB962C8B-B14F-4D97-AF65-F5344CB8AC3E}">
        <p14:creationId xmlns:p14="http://schemas.microsoft.com/office/powerpoint/2010/main" val="1916394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p>
        </p:txBody>
      </p:sp>
      <p:sp>
        <p:nvSpPr>
          <p:cNvPr id="140" name="圆角矩形 49">
            <a:extLst>
              <a:ext uri="{FF2B5EF4-FFF2-40B4-BE49-F238E27FC236}">
                <a16:creationId xmlns:a16="http://schemas.microsoft.com/office/drawing/2014/main" id="{095CBC8D-E7B6-7E08-F152-667FDBAF47EE}"/>
              </a:ext>
            </a:extLst>
          </p:cNvPr>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a:extLst>
              <a:ext uri="{FF2B5EF4-FFF2-40B4-BE49-F238E27FC236}">
                <a16:creationId xmlns:a16="http://schemas.microsoft.com/office/drawing/2014/main" id="{095CBC8D-E7B6-7E08-F152-667FDBAF47EE}"/>
              </a:ext>
            </a:extLst>
          </p:cNvPr>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a:extLst>
              <a:ext uri="{FF2B5EF4-FFF2-40B4-BE49-F238E27FC236}">
                <a16:creationId xmlns:a16="http://schemas.microsoft.com/office/drawing/2014/main" id="{095CBC8D-E7B6-7E08-F152-667FDBAF47EE}"/>
              </a:ext>
            </a:extLst>
          </p:cNvPr>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3"/>
          <a:stretch>
            <a:fillRect/>
          </a:stretch>
        </p:blipFill>
        <p:spPr>
          <a:xfrm>
            <a:off x="4567692" y="1176395"/>
            <a:ext cx="1415736" cy="887736"/>
          </a:xfrm>
          <a:prstGeom prst="rect">
            <a:avLst/>
          </a:prstGeom>
        </p:spPr>
      </p:pic>
      <p:sp>
        <p:nvSpPr>
          <p:cNvPr id="157" name="圆角矩形 156">
            <a:extLst>
              <a:ext uri="{FF2B5EF4-FFF2-40B4-BE49-F238E27FC236}">
                <a16:creationId xmlns:a16="http://schemas.microsoft.com/office/drawing/2014/main" id="{095CBC8D-E7B6-7E08-F152-667FDBAF47EE}"/>
              </a:ext>
            </a:extLst>
          </p:cNvPr>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4"/>
          <a:stretch>
            <a:fillRect/>
          </a:stretch>
        </p:blipFill>
        <p:spPr>
          <a:xfrm>
            <a:off x="5043028" y="2141989"/>
            <a:ext cx="381000" cy="361950"/>
          </a:xfrm>
          <a:prstGeom prst="rect">
            <a:avLst/>
          </a:prstGeom>
        </p:spPr>
      </p:pic>
      <p:sp>
        <p:nvSpPr>
          <p:cNvPr id="158" name="圆角矩形 157">
            <a:extLst>
              <a:ext uri="{FF2B5EF4-FFF2-40B4-BE49-F238E27FC236}">
                <a16:creationId xmlns:a16="http://schemas.microsoft.com/office/drawing/2014/main" id="{095CBC8D-E7B6-7E08-F152-667FDBAF47EE}"/>
              </a:ext>
            </a:extLst>
          </p:cNvPr>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5"/>
          <a:stretch>
            <a:fillRect/>
          </a:stretch>
        </p:blipFill>
        <p:spPr>
          <a:xfrm>
            <a:off x="4522052" y="3292505"/>
            <a:ext cx="1422952" cy="913154"/>
          </a:xfrm>
          <a:prstGeom prst="rect">
            <a:avLst/>
          </a:prstGeom>
        </p:spPr>
      </p:pic>
      <p:pic>
        <p:nvPicPr>
          <p:cNvPr id="7" name="图片 6"/>
          <p:cNvPicPr>
            <a:picLocks noChangeAspect="1"/>
          </p:cNvPicPr>
          <p:nvPr/>
        </p:nvPicPr>
        <p:blipFill>
          <a:blip r:embed="rId6"/>
          <a:stretch>
            <a:fillRect/>
          </a:stretch>
        </p:blipFill>
        <p:spPr>
          <a:xfrm>
            <a:off x="7032147" y="1901721"/>
            <a:ext cx="1749563" cy="987253"/>
          </a:xfrm>
          <a:prstGeom prst="rect">
            <a:avLst/>
          </a:prstGeom>
        </p:spPr>
      </p:pic>
      <p:sp>
        <p:nvSpPr>
          <p:cNvPr id="159" name="圆角矩形 158">
            <a:extLst>
              <a:ext uri="{FF2B5EF4-FFF2-40B4-BE49-F238E27FC236}">
                <a16:creationId xmlns:a16="http://schemas.microsoft.com/office/drawing/2014/main" id="{095CBC8D-E7B6-7E08-F152-667FDBAF47EE}"/>
              </a:ext>
            </a:extLst>
          </p:cNvPr>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a:extLst>
              <a:ext uri="{FF2B5EF4-FFF2-40B4-BE49-F238E27FC236}">
                <a16:creationId xmlns:a16="http://schemas.microsoft.com/office/drawing/2014/main" id="{095CBC8D-E7B6-7E08-F152-667FDBAF47EE}"/>
              </a:ext>
            </a:extLst>
          </p:cNvPr>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7"/>
          <a:stretch>
            <a:fillRect/>
          </a:stretch>
        </p:blipFill>
        <p:spPr>
          <a:xfrm>
            <a:off x="515582" y="3348309"/>
            <a:ext cx="1681888" cy="971757"/>
          </a:xfrm>
          <a:prstGeom prst="rect">
            <a:avLst/>
          </a:prstGeom>
        </p:spPr>
      </p:pic>
      <p:sp>
        <p:nvSpPr>
          <p:cNvPr id="161" name="圆角矩形 160">
            <a:extLst>
              <a:ext uri="{FF2B5EF4-FFF2-40B4-BE49-F238E27FC236}">
                <a16:creationId xmlns:a16="http://schemas.microsoft.com/office/drawing/2014/main" id="{095CBC8D-E7B6-7E08-F152-667FDBAF47EE}"/>
              </a:ext>
            </a:extLst>
          </p:cNvPr>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8"/>
          <a:stretch>
            <a:fillRect/>
          </a:stretch>
        </p:blipFill>
        <p:spPr>
          <a:xfrm>
            <a:off x="7044171" y="383532"/>
            <a:ext cx="1730438" cy="1123861"/>
          </a:xfrm>
          <a:prstGeom prst="rect">
            <a:avLst/>
          </a:prstGeom>
        </p:spPr>
      </p:pic>
      <p:pic>
        <p:nvPicPr>
          <p:cNvPr id="11" name="图片 10"/>
          <p:cNvPicPr>
            <a:picLocks noChangeAspect="1"/>
          </p:cNvPicPr>
          <p:nvPr/>
        </p:nvPicPr>
        <p:blipFill>
          <a:blip r:embed="rId9"/>
          <a:stretch>
            <a:fillRect/>
          </a:stretch>
        </p:blipFill>
        <p:spPr>
          <a:xfrm>
            <a:off x="565765" y="146633"/>
            <a:ext cx="1598074" cy="867732"/>
          </a:xfrm>
          <a:prstGeom prst="rect">
            <a:avLst/>
          </a:prstGeom>
        </p:spPr>
      </p:pic>
      <p:sp>
        <p:nvSpPr>
          <p:cNvPr id="162" name="圆角矩形 161">
            <a:extLst>
              <a:ext uri="{FF2B5EF4-FFF2-40B4-BE49-F238E27FC236}">
                <a16:creationId xmlns:a16="http://schemas.microsoft.com/office/drawing/2014/main" id="{095CBC8D-E7B6-7E08-F152-667FDBAF47EE}"/>
              </a:ext>
            </a:extLst>
          </p:cNvPr>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10"/>
          <a:stretch>
            <a:fillRect/>
          </a:stretch>
        </p:blipFill>
        <p:spPr>
          <a:xfrm>
            <a:off x="578299" y="1170565"/>
            <a:ext cx="1617314" cy="905102"/>
          </a:xfrm>
          <a:prstGeom prst="rect">
            <a:avLst/>
          </a:prstGeom>
        </p:spPr>
      </p:pic>
      <p:sp>
        <p:nvSpPr>
          <p:cNvPr id="163" name="圆角矩形 162">
            <a:extLst>
              <a:ext uri="{FF2B5EF4-FFF2-40B4-BE49-F238E27FC236}">
                <a16:creationId xmlns:a16="http://schemas.microsoft.com/office/drawing/2014/main" id="{095CBC8D-E7B6-7E08-F152-667FDBAF47EE}"/>
              </a:ext>
            </a:extLst>
          </p:cNvPr>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11"/>
          <a:stretch>
            <a:fillRect/>
          </a:stretch>
        </p:blipFill>
        <p:spPr>
          <a:xfrm>
            <a:off x="549213" y="2271081"/>
            <a:ext cx="1614626" cy="876720"/>
          </a:xfrm>
          <a:prstGeom prst="rect">
            <a:avLst/>
          </a:prstGeom>
        </p:spPr>
      </p:pic>
      <p:sp>
        <p:nvSpPr>
          <p:cNvPr id="164" name="圆角矩形 163">
            <a:extLst>
              <a:ext uri="{FF2B5EF4-FFF2-40B4-BE49-F238E27FC236}">
                <a16:creationId xmlns:a16="http://schemas.microsoft.com/office/drawing/2014/main" id="{095CBC8D-E7B6-7E08-F152-667FDBAF47EE}"/>
              </a:ext>
            </a:extLst>
          </p:cNvPr>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2"/>
          <a:stretch>
            <a:fillRect/>
          </a:stretch>
        </p:blipFill>
        <p:spPr>
          <a:xfrm>
            <a:off x="7115480" y="3182933"/>
            <a:ext cx="1645018" cy="1018742"/>
          </a:xfrm>
          <a:prstGeom prst="rect">
            <a:avLst/>
          </a:prstGeom>
        </p:spPr>
      </p:pic>
      <p:sp>
        <p:nvSpPr>
          <p:cNvPr id="165" name="圆角矩形 164">
            <a:extLst>
              <a:ext uri="{FF2B5EF4-FFF2-40B4-BE49-F238E27FC236}">
                <a16:creationId xmlns:a16="http://schemas.microsoft.com/office/drawing/2014/main" id="{095CBC8D-E7B6-7E08-F152-667FDBAF47EE}"/>
              </a:ext>
            </a:extLst>
          </p:cNvPr>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a:extLst>
              <a:ext uri="{FF2B5EF4-FFF2-40B4-BE49-F238E27FC236}">
                <a16:creationId xmlns:a16="http://schemas.microsoft.com/office/drawing/2014/main" id="{095CBC8D-E7B6-7E08-F152-667FDBAF47EE}"/>
              </a:ext>
            </a:extLst>
          </p:cNvPr>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a:extLst>
              <a:ext uri="{FF2B5EF4-FFF2-40B4-BE49-F238E27FC236}">
                <a16:creationId xmlns:a16="http://schemas.microsoft.com/office/drawing/2014/main" id="{095CBC8D-E7B6-7E08-F152-667FDBAF47EE}"/>
              </a:ext>
            </a:extLst>
          </p:cNvPr>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a:extLst>
              <a:ext uri="{FF2B5EF4-FFF2-40B4-BE49-F238E27FC236}">
                <a16:creationId xmlns:a16="http://schemas.microsoft.com/office/drawing/2014/main" id="{095CBC8D-E7B6-7E08-F152-667FDBAF47EE}"/>
              </a:ext>
            </a:extLst>
          </p:cNvPr>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a:extLst>
              <a:ext uri="{FF2B5EF4-FFF2-40B4-BE49-F238E27FC236}">
                <a16:creationId xmlns:a16="http://schemas.microsoft.com/office/drawing/2014/main" id="{095CBC8D-E7B6-7E08-F152-667FDBAF47EE}"/>
              </a:ext>
            </a:extLst>
          </p:cNvPr>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a:extLst>
              <a:ext uri="{FF2B5EF4-FFF2-40B4-BE49-F238E27FC236}">
                <a16:creationId xmlns:a16="http://schemas.microsoft.com/office/drawing/2014/main" id="{095CBC8D-E7B6-7E08-F152-667FDBAF47EE}"/>
              </a:ext>
            </a:extLst>
          </p:cNvPr>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a:extLst>
              <a:ext uri="{FF2B5EF4-FFF2-40B4-BE49-F238E27FC236}">
                <a16:creationId xmlns:a16="http://schemas.microsoft.com/office/drawing/2014/main" id="{095CBC8D-E7B6-7E08-F152-667FDBAF47EE}"/>
              </a:ext>
            </a:extLst>
          </p:cNvPr>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a:extLst>
              <a:ext uri="{FF2B5EF4-FFF2-40B4-BE49-F238E27FC236}">
                <a16:creationId xmlns:a16="http://schemas.microsoft.com/office/drawing/2014/main" id="{095CBC8D-E7B6-7E08-F152-667FDBAF47EE}"/>
              </a:ext>
            </a:extLst>
          </p:cNvPr>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3"/>
          <a:stretch>
            <a:fillRect/>
          </a:stretch>
        </p:blipFill>
        <p:spPr>
          <a:xfrm>
            <a:off x="1860437" y="4603802"/>
            <a:ext cx="685737" cy="447402"/>
          </a:xfrm>
          <a:prstGeom prst="rect">
            <a:avLst/>
          </a:prstGeom>
        </p:spPr>
      </p:pic>
      <p:sp>
        <p:nvSpPr>
          <p:cNvPr id="203" name="圆角矩形 202">
            <a:extLst>
              <a:ext uri="{FF2B5EF4-FFF2-40B4-BE49-F238E27FC236}">
                <a16:creationId xmlns:a16="http://schemas.microsoft.com/office/drawing/2014/main" id="{095CBC8D-E7B6-7E08-F152-667FDBAF47EE}"/>
              </a:ext>
            </a:extLst>
          </p:cNvPr>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a:extLst>
              <a:ext uri="{FF2B5EF4-FFF2-40B4-BE49-F238E27FC236}">
                <a16:creationId xmlns:a16="http://schemas.microsoft.com/office/drawing/2014/main" id="{095CBC8D-E7B6-7E08-F152-667FDBAF47EE}"/>
              </a:ext>
            </a:extLst>
          </p:cNvPr>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4"/>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5"/>
          <a:stretch>
            <a:fillRect/>
          </a:stretch>
        </p:blipFill>
        <p:spPr>
          <a:xfrm>
            <a:off x="7140514" y="4615660"/>
            <a:ext cx="657915" cy="441334"/>
          </a:xfrm>
          <a:prstGeom prst="rect">
            <a:avLst/>
          </a:prstGeom>
        </p:spPr>
      </p:pic>
      <p:sp>
        <p:nvSpPr>
          <p:cNvPr id="207" name="圆角矩形 206">
            <a:extLst>
              <a:ext uri="{FF2B5EF4-FFF2-40B4-BE49-F238E27FC236}">
                <a16:creationId xmlns:a16="http://schemas.microsoft.com/office/drawing/2014/main" id="{095CBC8D-E7B6-7E08-F152-667FDBAF47EE}"/>
              </a:ext>
            </a:extLst>
          </p:cNvPr>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a:extLst>
              <a:ext uri="{FF2B5EF4-FFF2-40B4-BE49-F238E27FC236}">
                <a16:creationId xmlns:a16="http://schemas.microsoft.com/office/drawing/2014/main" id="{095CBC8D-E7B6-7E08-F152-667FDBAF47EE}"/>
              </a:ext>
            </a:extLst>
          </p:cNvPr>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a:extLst>
              <a:ext uri="{FF2B5EF4-FFF2-40B4-BE49-F238E27FC236}">
                <a16:creationId xmlns:a16="http://schemas.microsoft.com/office/drawing/2014/main" id="{095CBC8D-E7B6-7E08-F152-667FDBAF47EE}"/>
              </a:ext>
            </a:extLst>
          </p:cNvPr>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车辆轨迹</a:t>
            </a:r>
            <a:endParaRPr lang="en-US" altLang="zh-CN" sz="1100" dirty="0">
              <a:solidFill>
                <a:schemeClr val="tx1"/>
              </a:solidFill>
            </a:endParaRPr>
          </a:p>
        </p:txBody>
      </p:sp>
      <p:sp>
        <p:nvSpPr>
          <p:cNvPr id="60" name="圆角矩形 59">
            <a:extLst>
              <a:ext uri="{FF2B5EF4-FFF2-40B4-BE49-F238E27FC236}">
                <a16:creationId xmlns:a16="http://schemas.microsoft.com/office/drawing/2014/main" id="{095CBC8D-E7B6-7E08-F152-667FDBAF47EE}"/>
              </a:ext>
            </a:extLst>
          </p:cNvPr>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smtClean="0">
                <a:solidFill>
                  <a:schemeClr val="tx1"/>
                </a:solidFill>
              </a:rPr>
              <a:t>3D</a:t>
            </a:r>
            <a:r>
              <a:rPr lang="zh-CN" altLang="en-US" sz="1100" smtClean="0">
                <a:solidFill>
                  <a:schemeClr val="tx1"/>
                </a:solidFill>
              </a:rPr>
              <a:t>跟踪</a:t>
            </a:r>
            <a:endParaRPr lang="en-US" altLang="zh-CN" sz="1100" dirty="0">
              <a:solidFill>
                <a:schemeClr val="tx1"/>
              </a:solidFill>
            </a:endParaRPr>
          </a:p>
        </p:txBody>
      </p:sp>
      <p:sp>
        <p:nvSpPr>
          <p:cNvPr id="61" name="圆角矩形 60">
            <a:extLst>
              <a:ext uri="{FF2B5EF4-FFF2-40B4-BE49-F238E27FC236}">
                <a16:creationId xmlns:a16="http://schemas.microsoft.com/office/drawing/2014/main" id="{095CBC8D-E7B6-7E08-F152-667FDBAF47EE}"/>
              </a:ext>
            </a:extLst>
          </p:cNvPr>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rPr>
              <a:t>姿态估计</a:t>
            </a:r>
            <a:endParaRPr lang="en-US" altLang="zh-CN" sz="1100" dirty="0">
              <a:solidFill>
                <a:schemeClr val="tx1"/>
              </a:solidFill>
            </a:endParaRPr>
          </a:p>
        </p:txBody>
      </p:sp>
    </p:spTree>
    <p:extLst>
      <p:ext uri="{BB962C8B-B14F-4D97-AF65-F5344CB8AC3E}">
        <p14:creationId xmlns:p14="http://schemas.microsoft.com/office/powerpoint/2010/main" val="228240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p>
          <a:p>
            <a:pPr algn="ctr"/>
            <a:r>
              <a:rPr lang="en-US" altLang="zh-CN">
                <a:sym typeface="Wingdings 2" panose="05020102010507070707" pitchFamily="18" charset="2"/>
              </a:rPr>
              <a:t>GenerateAll</a:t>
            </a:r>
            <a:endParaRPr lang="zh-CN" altLang="en-US"/>
          </a:p>
        </p:txBody>
      </p:sp>
    </p:spTree>
    <p:extLst>
      <p:ext uri="{BB962C8B-B14F-4D97-AF65-F5344CB8AC3E}">
        <p14:creationId xmlns:p14="http://schemas.microsoft.com/office/powerpoint/2010/main" val="307406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a:extLst>
              <a:ext uri="{FF2B5EF4-FFF2-40B4-BE49-F238E27FC236}">
                <a16:creationId xmlns:a16="http://schemas.microsoft.com/office/drawing/2014/main" id="{BC279198-0A96-3E30-0BCA-5508AC892DDA}"/>
              </a:ext>
            </a:extLst>
          </p:cNvPr>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a:extLst>
              <a:ext uri="{FF2B5EF4-FFF2-40B4-BE49-F238E27FC236}">
                <a16:creationId xmlns:a16="http://schemas.microsoft.com/office/drawing/2014/main" id="{BC279198-0A96-3E30-0BCA-5508AC892DDA}"/>
              </a:ext>
            </a:extLst>
          </p:cNvPr>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a:extLst>
              <a:ext uri="{FF2B5EF4-FFF2-40B4-BE49-F238E27FC236}">
                <a16:creationId xmlns:a16="http://schemas.microsoft.com/office/drawing/2014/main" id="{BC279198-0A96-3E30-0BCA-5508AC892DDA}"/>
              </a:ext>
            </a:extLst>
          </p:cNvPr>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a:extLst>
              <a:ext uri="{FF2B5EF4-FFF2-40B4-BE49-F238E27FC236}">
                <a16:creationId xmlns:a16="http://schemas.microsoft.com/office/drawing/2014/main" id="{BC279198-0A96-3E30-0BCA-5508AC892DDA}"/>
              </a:ext>
            </a:extLst>
          </p:cNvPr>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a:extLst>
              <a:ext uri="{FF2B5EF4-FFF2-40B4-BE49-F238E27FC236}">
                <a16:creationId xmlns:a16="http://schemas.microsoft.com/office/drawing/2014/main" id="{BC279198-0A96-3E30-0BCA-5508AC892DDA}"/>
              </a:ext>
            </a:extLst>
          </p:cNvPr>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a:extLst>
              <a:ext uri="{FF2B5EF4-FFF2-40B4-BE49-F238E27FC236}">
                <a16:creationId xmlns:a16="http://schemas.microsoft.com/office/drawing/2014/main" id="{BC279198-0A96-3E30-0BCA-5508AC892DDA}"/>
              </a:ext>
            </a:extLst>
          </p:cNvPr>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a:extLst>
              <a:ext uri="{FF2B5EF4-FFF2-40B4-BE49-F238E27FC236}">
                <a16:creationId xmlns:a16="http://schemas.microsoft.com/office/drawing/2014/main" id="{BC279198-0A96-3E30-0BCA-5508AC892DDA}"/>
              </a:ext>
            </a:extLst>
          </p:cNvPr>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a:extLst>
              <a:ext uri="{FF2B5EF4-FFF2-40B4-BE49-F238E27FC236}">
                <a16:creationId xmlns:a16="http://schemas.microsoft.com/office/drawing/2014/main" id="{BC279198-0A96-3E30-0BCA-5508AC892DDA}"/>
              </a:ext>
            </a:extLst>
          </p:cNvPr>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a:extLst>
              <a:ext uri="{FF2B5EF4-FFF2-40B4-BE49-F238E27FC236}">
                <a16:creationId xmlns:a16="http://schemas.microsoft.com/office/drawing/2014/main" id="{BC279198-0A96-3E30-0BCA-5508AC892DDA}"/>
              </a:ext>
            </a:extLst>
          </p:cNvPr>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a:extLst>
              <a:ext uri="{FF2B5EF4-FFF2-40B4-BE49-F238E27FC236}">
                <a16:creationId xmlns:a16="http://schemas.microsoft.com/office/drawing/2014/main" id="{BC279198-0A96-3E30-0BCA-5508AC892DDA}"/>
              </a:ext>
            </a:extLst>
          </p:cNvPr>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a:extLst>
              <a:ext uri="{FF2B5EF4-FFF2-40B4-BE49-F238E27FC236}">
                <a16:creationId xmlns:a16="http://schemas.microsoft.com/office/drawing/2014/main" id="{BC279198-0A96-3E30-0BCA-5508AC892DDA}"/>
              </a:ext>
            </a:extLst>
          </p:cNvPr>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a:extLst>
              <a:ext uri="{FF2B5EF4-FFF2-40B4-BE49-F238E27FC236}">
                <a16:creationId xmlns:a16="http://schemas.microsoft.com/office/drawing/2014/main" id="{BC279198-0A96-3E30-0BCA-5508AC892DDA}"/>
              </a:ext>
            </a:extLst>
          </p:cNvPr>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a:extLst>
              <a:ext uri="{FF2B5EF4-FFF2-40B4-BE49-F238E27FC236}">
                <a16:creationId xmlns:a16="http://schemas.microsoft.com/office/drawing/2014/main" id="{BC279198-0A96-3E30-0BCA-5508AC892DDA}"/>
              </a:ext>
            </a:extLst>
          </p:cNvPr>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a:extLst>
              <a:ext uri="{FF2B5EF4-FFF2-40B4-BE49-F238E27FC236}">
                <a16:creationId xmlns:a16="http://schemas.microsoft.com/office/drawing/2014/main" id="{BC279198-0A96-3E30-0BCA-5508AC892DDA}"/>
              </a:ext>
            </a:extLst>
          </p:cNvPr>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a:extLst>
              <a:ext uri="{FF2B5EF4-FFF2-40B4-BE49-F238E27FC236}">
                <a16:creationId xmlns:a16="http://schemas.microsoft.com/office/drawing/2014/main" id="{BC279198-0A96-3E30-0BCA-5508AC892DDA}"/>
              </a:ext>
            </a:extLst>
          </p:cNvPr>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a:extLst>
              <a:ext uri="{FF2B5EF4-FFF2-40B4-BE49-F238E27FC236}">
                <a16:creationId xmlns:a16="http://schemas.microsoft.com/office/drawing/2014/main" id="{BC279198-0A96-3E30-0BCA-5508AC892DDA}"/>
              </a:ext>
            </a:extLst>
          </p:cNvPr>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a:extLst>
              <a:ext uri="{FF2B5EF4-FFF2-40B4-BE49-F238E27FC236}">
                <a16:creationId xmlns:a16="http://schemas.microsoft.com/office/drawing/2014/main" id="{BC279198-0A96-3E30-0BCA-5508AC892DDA}"/>
              </a:ext>
            </a:extLst>
          </p:cNvPr>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a:extLst>
              <a:ext uri="{FF2B5EF4-FFF2-40B4-BE49-F238E27FC236}">
                <a16:creationId xmlns:a16="http://schemas.microsoft.com/office/drawing/2014/main" id="{BC279198-0A96-3E30-0BCA-5508AC892DDA}"/>
              </a:ext>
            </a:extLst>
          </p:cNvPr>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a:extLst>
              <a:ext uri="{FF2B5EF4-FFF2-40B4-BE49-F238E27FC236}">
                <a16:creationId xmlns:a16="http://schemas.microsoft.com/office/drawing/2014/main" id="{BC279198-0A96-3E30-0BCA-5508AC892DDA}"/>
              </a:ext>
            </a:extLst>
          </p:cNvPr>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a:extLst>
              <a:ext uri="{FF2B5EF4-FFF2-40B4-BE49-F238E27FC236}">
                <a16:creationId xmlns:a16="http://schemas.microsoft.com/office/drawing/2014/main" id="{BC279198-0A96-3E30-0BCA-5508AC892DDA}"/>
              </a:ext>
            </a:extLst>
          </p:cNvPr>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a:extLst>
              <a:ext uri="{FF2B5EF4-FFF2-40B4-BE49-F238E27FC236}">
                <a16:creationId xmlns:a16="http://schemas.microsoft.com/office/drawing/2014/main" id="{BC279198-0A96-3E30-0BCA-5508AC892DDA}"/>
              </a:ext>
            </a:extLst>
          </p:cNvPr>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a:extLst>
              <a:ext uri="{FF2B5EF4-FFF2-40B4-BE49-F238E27FC236}">
                <a16:creationId xmlns:a16="http://schemas.microsoft.com/office/drawing/2014/main" id="{BC279198-0A96-3E30-0BCA-5508AC892DDA}"/>
              </a:ext>
            </a:extLst>
          </p:cNvPr>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a:extLst>
              <a:ext uri="{FF2B5EF4-FFF2-40B4-BE49-F238E27FC236}">
                <a16:creationId xmlns:a16="http://schemas.microsoft.com/office/drawing/2014/main" id="{BC279198-0A96-3E30-0BCA-5508AC892DDA}"/>
              </a:ext>
            </a:extLst>
          </p:cNvPr>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a:extLst>
              <a:ext uri="{FF2B5EF4-FFF2-40B4-BE49-F238E27FC236}">
                <a16:creationId xmlns:a16="http://schemas.microsoft.com/office/drawing/2014/main" id="{BC279198-0A96-3E30-0BCA-5508AC892DDA}"/>
              </a:ext>
            </a:extLst>
          </p:cNvPr>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a:extLst>
              <a:ext uri="{FF2B5EF4-FFF2-40B4-BE49-F238E27FC236}">
                <a16:creationId xmlns:a16="http://schemas.microsoft.com/office/drawing/2014/main" id="{BC279198-0A96-3E30-0BCA-5508AC892DDA}"/>
              </a:ext>
            </a:extLst>
          </p:cNvPr>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a:extLst>
              <a:ext uri="{FF2B5EF4-FFF2-40B4-BE49-F238E27FC236}">
                <a16:creationId xmlns:a16="http://schemas.microsoft.com/office/drawing/2014/main" id="{BC279198-0A96-3E30-0BCA-5508AC892DDA}"/>
              </a:ext>
            </a:extLst>
          </p:cNvPr>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a:extLst>
              <a:ext uri="{FF2B5EF4-FFF2-40B4-BE49-F238E27FC236}">
                <a16:creationId xmlns:a16="http://schemas.microsoft.com/office/drawing/2014/main" id="{BC279198-0A96-3E30-0BCA-5508AC892DDA}"/>
              </a:ext>
            </a:extLst>
          </p:cNvPr>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a:extLst>
              <a:ext uri="{FF2B5EF4-FFF2-40B4-BE49-F238E27FC236}">
                <a16:creationId xmlns:a16="http://schemas.microsoft.com/office/drawing/2014/main" id="{BC279198-0A96-3E30-0BCA-5508AC892DDA}"/>
              </a:ext>
            </a:extLst>
          </p:cNvPr>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a:extLst>
              <a:ext uri="{FF2B5EF4-FFF2-40B4-BE49-F238E27FC236}">
                <a16:creationId xmlns:a16="http://schemas.microsoft.com/office/drawing/2014/main" id="{BC279198-0A96-3E30-0BCA-5508AC892DDA}"/>
              </a:ext>
            </a:extLst>
          </p:cNvPr>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a:extLst>
              <a:ext uri="{FF2B5EF4-FFF2-40B4-BE49-F238E27FC236}">
                <a16:creationId xmlns:a16="http://schemas.microsoft.com/office/drawing/2014/main" id="{BC279198-0A96-3E30-0BCA-5508AC892DDA}"/>
              </a:ext>
            </a:extLst>
          </p:cNvPr>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a:extLst>
              <a:ext uri="{FF2B5EF4-FFF2-40B4-BE49-F238E27FC236}">
                <a16:creationId xmlns:a16="http://schemas.microsoft.com/office/drawing/2014/main" id="{BC279198-0A96-3E30-0BCA-5508AC892DDA}"/>
              </a:ext>
            </a:extLst>
          </p:cNvPr>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a:extLst>
              <a:ext uri="{FF2B5EF4-FFF2-40B4-BE49-F238E27FC236}">
                <a16:creationId xmlns:a16="http://schemas.microsoft.com/office/drawing/2014/main" id="{BC279198-0A96-3E30-0BCA-5508AC892DDA}"/>
              </a:ext>
            </a:extLst>
          </p:cNvPr>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a:extLst>
              <a:ext uri="{FF2B5EF4-FFF2-40B4-BE49-F238E27FC236}">
                <a16:creationId xmlns:a16="http://schemas.microsoft.com/office/drawing/2014/main" id="{BC279198-0A96-3E30-0BCA-5508AC892DDA}"/>
              </a:ext>
            </a:extLst>
          </p:cNvPr>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a:extLst>
              <a:ext uri="{FF2B5EF4-FFF2-40B4-BE49-F238E27FC236}">
                <a16:creationId xmlns:a16="http://schemas.microsoft.com/office/drawing/2014/main" id="{BC279198-0A96-3E30-0BCA-5508AC892DDA}"/>
              </a:ext>
            </a:extLst>
          </p:cNvPr>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a:extLst>
              <a:ext uri="{FF2B5EF4-FFF2-40B4-BE49-F238E27FC236}">
                <a16:creationId xmlns:a16="http://schemas.microsoft.com/office/drawing/2014/main" id="{BC279198-0A96-3E30-0BCA-5508AC892DDA}"/>
              </a:ext>
            </a:extLst>
          </p:cNvPr>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a:extLst>
              <a:ext uri="{FF2B5EF4-FFF2-40B4-BE49-F238E27FC236}">
                <a16:creationId xmlns:a16="http://schemas.microsoft.com/office/drawing/2014/main" id="{BC279198-0A96-3E30-0BCA-5508AC892DDA}"/>
              </a:ext>
            </a:extLst>
          </p:cNvPr>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a:extLst>
              <a:ext uri="{FF2B5EF4-FFF2-40B4-BE49-F238E27FC236}">
                <a16:creationId xmlns:a16="http://schemas.microsoft.com/office/drawing/2014/main" id="{BC279198-0A96-3E30-0BCA-5508AC892DDA}"/>
              </a:ext>
            </a:extLst>
          </p:cNvPr>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a:extLst>
              <a:ext uri="{FF2B5EF4-FFF2-40B4-BE49-F238E27FC236}">
                <a16:creationId xmlns:a16="http://schemas.microsoft.com/office/drawing/2014/main" id="{BC279198-0A96-3E30-0BCA-5508AC892DDA}"/>
              </a:ext>
            </a:extLst>
          </p:cNvPr>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3"/>
          <a:stretch>
            <a:fillRect/>
          </a:stretch>
        </p:blipFill>
        <p:spPr>
          <a:xfrm>
            <a:off x="7900043" y="712929"/>
            <a:ext cx="783371" cy="692143"/>
          </a:xfrm>
          <a:prstGeom prst="rect">
            <a:avLst/>
          </a:prstGeom>
        </p:spPr>
      </p:pic>
      <p:pic>
        <p:nvPicPr>
          <p:cNvPr id="4" name="图片 3"/>
          <p:cNvPicPr>
            <a:picLocks noChangeAspect="1"/>
          </p:cNvPicPr>
          <p:nvPr/>
        </p:nvPicPr>
        <p:blipFill>
          <a:blip r:embed="rId4"/>
          <a:stretch>
            <a:fillRect/>
          </a:stretch>
        </p:blipFill>
        <p:spPr>
          <a:xfrm>
            <a:off x="7831037" y="1993349"/>
            <a:ext cx="921379" cy="991197"/>
          </a:xfrm>
          <a:prstGeom prst="rect">
            <a:avLst/>
          </a:prstGeom>
        </p:spPr>
      </p:pic>
      <p:pic>
        <p:nvPicPr>
          <p:cNvPr id="6" name="图片 5"/>
          <p:cNvPicPr>
            <a:picLocks noChangeAspect="1"/>
          </p:cNvPicPr>
          <p:nvPr/>
        </p:nvPicPr>
        <p:blipFill>
          <a:blip r:embed="rId5"/>
          <a:stretch>
            <a:fillRect/>
          </a:stretch>
        </p:blipFill>
        <p:spPr>
          <a:xfrm>
            <a:off x="7811675" y="3629446"/>
            <a:ext cx="870066" cy="825159"/>
          </a:xfrm>
          <a:prstGeom prst="rect">
            <a:avLst/>
          </a:prstGeom>
        </p:spPr>
      </p:pic>
    </p:spTree>
    <p:extLst>
      <p:ext uri="{BB962C8B-B14F-4D97-AF65-F5344CB8AC3E}">
        <p14:creationId xmlns:p14="http://schemas.microsoft.com/office/powerpoint/2010/main" val="4075951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大模型</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生成</a:t>
            </a:r>
            <a:endParaRPr lang="zh-CN" altLang="en-US" sz="825" kern="1200" dirty="0">
              <a:solidFill>
                <a:prstClr val="black"/>
              </a:solidFill>
              <a:latin typeface="Times New Roman"/>
              <a:ea typeface="微软雅黑"/>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场景</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渲染</a:t>
            </a:r>
            <a:endParaRPr lang="zh-CN" altLang="en-US" sz="825" kern="1200" dirty="0">
              <a:solidFill>
                <a:prstClr val="black"/>
              </a:solidFill>
              <a:latin typeface="Times New Roman"/>
              <a:ea typeface="微软雅黑"/>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抽取</a:t>
            </a:r>
            <a:endParaRPr lang="zh-CN" altLang="en-US" sz="825" kern="1200" dirty="0">
              <a:solidFill>
                <a:prstClr val="black"/>
              </a:solidFill>
              <a:latin typeface="Times New Roman"/>
              <a:ea typeface="微软雅黑"/>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参与者</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注入</a:t>
            </a:r>
            <a:endParaRPr lang="zh-CN" altLang="en-US" sz="825" kern="1200" dirty="0">
              <a:solidFill>
                <a:prstClr val="black"/>
              </a:solidFill>
              <a:latin typeface="Times New Roman"/>
              <a:ea typeface="微软雅黑"/>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物理世界</a:t>
            </a:r>
            <a:endParaRPr lang="zh-CN" altLang="en-US" sz="825" kern="1200" dirty="0">
              <a:solidFill>
                <a:prstClr val="black"/>
              </a:solidFill>
              <a:latin typeface="Times New Roman"/>
              <a:ea typeface="微软雅黑"/>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仿真桥</a:t>
            </a:r>
            <a:endParaRPr lang="zh-CN" altLang="en-US" sz="825" kern="1200" dirty="0">
              <a:solidFill>
                <a:prstClr val="black"/>
              </a:solidFill>
              <a:latin typeface="Times New Roman"/>
              <a:ea typeface="微软雅黑"/>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数字世界</a:t>
            </a:r>
            <a:endParaRPr lang="zh-CN" altLang="en-US" sz="825" kern="1200" dirty="0">
              <a:solidFill>
                <a:prstClr val="black"/>
              </a:solidFill>
              <a:latin typeface="Times New Roman"/>
              <a:ea typeface="微软雅黑"/>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理解</a:t>
            </a:r>
            <a:endParaRPr lang="zh-CN" altLang="en-US" sz="825" kern="1200" dirty="0">
              <a:solidFill>
                <a:prstClr val="black"/>
              </a:solidFill>
              <a:latin typeface="Times New Roman"/>
              <a:ea typeface="微软雅黑"/>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a:t>
            </a:r>
            <a:endParaRPr lang="en-US" altLang="zh-CN" sz="825" kern="1200">
              <a:solidFill>
                <a:prstClr val="black"/>
              </a:solidFill>
              <a:latin typeface="Times New Roman"/>
              <a:ea typeface="微软雅黑"/>
              <a:cs typeface="+mn-cs"/>
            </a:endParaRPr>
          </a:p>
          <a:p>
            <a:pPr algn="ctr" defTabSz="342900">
              <a:buClrTx/>
            </a:pPr>
            <a:r>
              <a:rPr lang="zh-CN" altLang="en-US" sz="825" kern="1200">
                <a:solidFill>
                  <a:prstClr val="black"/>
                </a:solidFill>
                <a:latin typeface="Times New Roman"/>
                <a:ea typeface="微软雅黑"/>
                <a:cs typeface="+mn-cs"/>
              </a:rPr>
              <a:t>执行</a:t>
            </a:r>
            <a:endParaRPr lang="zh-CN" altLang="en-US" sz="825" kern="1200" dirty="0">
              <a:solidFill>
                <a:prstClr val="black"/>
              </a:solidFill>
              <a:latin typeface="Times New Roman"/>
              <a:ea typeface="微软雅黑"/>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环境感知</a:t>
            </a:r>
            <a:endParaRPr lang="zh-CN" altLang="en-US" sz="825" kern="1200" dirty="0">
              <a:solidFill>
                <a:prstClr val="black"/>
              </a:solidFill>
              <a:latin typeface="Times New Roman"/>
              <a:ea typeface="微软雅黑"/>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规划决策</a:t>
            </a:r>
            <a:endParaRPr lang="zh-CN" altLang="en-US" sz="825" kern="1200" dirty="0">
              <a:solidFill>
                <a:prstClr val="black"/>
              </a:solidFill>
              <a:latin typeface="Times New Roman"/>
              <a:ea typeface="微软雅黑"/>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a:ea typeface="微软雅黑"/>
                <a:cs typeface="+mn-cs"/>
              </a:rPr>
              <a:t>控制执行</a:t>
            </a:r>
            <a:endParaRPr lang="zh-CN" altLang="en-US" sz="825" kern="1200" dirty="0">
              <a:solidFill>
                <a:prstClr val="black"/>
              </a:solidFill>
              <a:latin typeface="Times New Roman"/>
              <a:ea typeface="微软雅黑"/>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a:ea typeface="微软雅黑"/>
              <a:cs typeface="+mn-ea"/>
              <a:sym typeface="Times New Roman" panose="02020603050405020304" pitchFamily="18" charset="0"/>
            </a:endParaRPr>
          </a:p>
        </p:txBody>
      </p:sp>
    </p:spTree>
    <p:extLst>
      <p:ext uri="{BB962C8B-B14F-4D97-AF65-F5344CB8AC3E}">
        <p14:creationId xmlns:p14="http://schemas.microsoft.com/office/powerpoint/2010/main" val="20179872"/>
      </p:ext>
    </p:extLst>
  </p:cSld>
  <p:clrMapOvr>
    <a:masterClrMapping/>
  </p:clrMapOvr>
  <p:transition advTm="58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3"/>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4"/>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5"/>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2"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6"/>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7"/>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8"/>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9"/>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10"/>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11"/>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2"/>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a:p>
        </p:txBody>
      </p:sp>
      <p:pic>
        <p:nvPicPr>
          <p:cNvPr id="14" name="图片 13"/>
          <p:cNvPicPr>
            <a:picLocks noChangeAspect="1"/>
          </p:cNvPicPr>
          <p:nvPr/>
        </p:nvPicPr>
        <p:blipFill>
          <a:blip r:embed="rId13"/>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4"/>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extLst>
      <p:ext uri="{BB962C8B-B14F-4D97-AF65-F5344CB8AC3E}">
        <p14:creationId xmlns:p14="http://schemas.microsoft.com/office/powerpoint/2010/main" val="22987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a:extLst>
              <a:ext uri="{FF2B5EF4-FFF2-40B4-BE49-F238E27FC236}">
                <a16:creationId xmlns:a16="http://schemas.microsoft.com/office/drawing/2014/main" id="{32327F82-9444-A20B-A795-1A755FD0899E}"/>
              </a:ext>
            </a:extLst>
          </p:cNvPr>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a:extLst>
              <a:ext uri="{FF2B5EF4-FFF2-40B4-BE49-F238E27FC236}">
                <a16:creationId xmlns:a16="http://schemas.microsoft.com/office/drawing/2014/main" id="{32327F82-9444-A20B-A795-1A755FD0899E}"/>
              </a:ext>
            </a:extLst>
          </p:cNvPr>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a:extLst>
              <a:ext uri="{FF2B5EF4-FFF2-40B4-BE49-F238E27FC236}">
                <a16:creationId xmlns:a16="http://schemas.microsoft.com/office/drawing/2014/main" id="{32327F82-9444-A20B-A795-1A755FD0899E}"/>
              </a:ext>
            </a:extLst>
          </p:cNvPr>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a:extLst>
              <a:ext uri="{FF2B5EF4-FFF2-40B4-BE49-F238E27FC236}">
                <a16:creationId xmlns:a16="http://schemas.microsoft.com/office/drawing/2014/main" id="{32327F82-9444-A20B-A795-1A755FD0899E}"/>
              </a:ext>
            </a:extLst>
          </p:cNvPr>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a:extLst>
              <a:ext uri="{FF2B5EF4-FFF2-40B4-BE49-F238E27FC236}">
                <a16:creationId xmlns:a16="http://schemas.microsoft.com/office/drawing/2014/main" id="{095CBC8D-E7B6-7E08-F152-667FDBAF47EE}"/>
              </a:ext>
            </a:extLst>
          </p:cNvPr>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a:extLst>
              <a:ext uri="{FF2B5EF4-FFF2-40B4-BE49-F238E27FC236}">
                <a16:creationId xmlns:a16="http://schemas.microsoft.com/office/drawing/2014/main" id="{095CBC8D-E7B6-7E08-F152-667FDBAF47EE}"/>
              </a:ext>
            </a:extLst>
          </p:cNvPr>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a:extLst>
              <a:ext uri="{FF2B5EF4-FFF2-40B4-BE49-F238E27FC236}">
                <a16:creationId xmlns:a16="http://schemas.microsoft.com/office/drawing/2014/main" id="{095CBC8D-E7B6-7E08-F152-667FDBAF47EE}"/>
              </a:ext>
            </a:extLst>
          </p:cNvPr>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smtClean="0">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3"/>
          <a:stretch>
            <a:fillRect/>
          </a:stretch>
        </p:blipFill>
        <p:spPr>
          <a:xfrm>
            <a:off x="335614" y="1254843"/>
            <a:ext cx="908798" cy="899664"/>
          </a:xfrm>
          <a:prstGeom prst="rect">
            <a:avLst/>
          </a:prstGeom>
        </p:spPr>
      </p:pic>
      <p:sp>
        <p:nvSpPr>
          <p:cNvPr id="10" name="圆角矩形 49">
            <a:extLst>
              <a:ext uri="{FF2B5EF4-FFF2-40B4-BE49-F238E27FC236}">
                <a16:creationId xmlns:a16="http://schemas.microsoft.com/office/drawing/2014/main" id="{095CBC8D-E7B6-7E08-F152-667FDBAF47EE}"/>
              </a:ext>
            </a:extLst>
          </p:cNvPr>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mtClean="0">
                <a:solidFill>
                  <a:schemeClr val="tx1"/>
                </a:solidFill>
              </a:rPr>
              <a:t>所有逻辑</a:t>
            </a:r>
            <a:endParaRPr lang="en-US" altLang="zh-CN" sz="1200" b="1" dirty="0">
              <a:solidFill>
                <a:schemeClr val="tx1"/>
              </a:solidFill>
            </a:endParaRPr>
          </a:p>
        </p:txBody>
      </p:sp>
    </p:spTree>
    <p:extLst>
      <p:ext uri="{BB962C8B-B14F-4D97-AF65-F5344CB8AC3E}">
        <p14:creationId xmlns:p14="http://schemas.microsoft.com/office/powerpoint/2010/main" val="3932090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pitchFamily="34" charset="-122"/>
                <a:ea typeface="微软雅黑" panose="020B0503020204020204" pitchFamily="34" charset="-122"/>
                <a:cs typeface="Times New Roman" panose="02020603050405020304"/>
                <a:sym typeface="Times New Roman" panose="02020603050405020304"/>
              </a:rPr>
              <a:t>生成内容真实度不足</a:t>
            </a: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563" indent="-690563"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pitchFamily="2" charset="-122"/>
              <a:ea typeface="等线" panose="02010600030101010101" pitchFamily="2"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pitchFamily="2" charset="-122"/>
              <a:ea typeface="等线" panose="02010600030101010101" pitchFamily="2"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2936">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p>
        </p:txBody>
      </p:sp>
      <p:sp>
        <p:nvSpPr>
          <p:cNvPr id="24" name="文本框 23">
            <a:extLst>
              <a:ext uri="{FF2B5EF4-FFF2-40B4-BE49-F238E27FC236}">
                <a16:creationId xmlns:a16="http://schemas.microsoft.com/office/drawing/2014/main" id="{50D2CDAC-8573-EC22-6BE7-CF03958576AA}"/>
              </a:ext>
            </a:extLst>
          </p:cNvPr>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p>
        </p:txBody>
      </p:sp>
      <p:pic>
        <p:nvPicPr>
          <p:cNvPr id="38" name="图片 30"/>
          <p:cNvPicPr>
            <a:picLocks noChangeAspect="1"/>
          </p:cNvPicPr>
          <p:nvPr/>
        </p:nvPicPr>
        <p:blipFill>
          <a:blip r:embed="rId3"/>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4"/>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5"/>
          <a:stretch>
            <a:fillRect/>
          </a:stretch>
        </p:blipFill>
        <p:spPr>
          <a:xfrm>
            <a:off x="4740901" y="3218634"/>
            <a:ext cx="934467" cy="737191"/>
          </a:xfrm>
          <a:prstGeom prst="rect">
            <a:avLst/>
          </a:prstGeom>
          <a:noFill/>
          <a:ln w="9525">
            <a:noFill/>
          </a:ln>
        </p:spPr>
      </p:pic>
    </p:spTree>
    <p:extLst>
      <p:ext uri="{BB962C8B-B14F-4D97-AF65-F5344CB8AC3E}">
        <p14:creationId xmlns:p14="http://schemas.microsoft.com/office/powerpoint/2010/main" val="269337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腹侧</a:t>
            </a:r>
            <a:r>
              <a:rPr lang="zh-CN" altLang="en-US" b="1">
                <a:solidFill>
                  <a:schemeClr val="tx1"/>
                </a:solidFill>
              </a:rPr>
              <a:t>前额叶皮层</a:t>
            </a: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背侧</a:t>
            </a:r>
            <a:r>
              <a:rPr lang="zh-CN" altLang="en-US" b="1">
                <a:solidFill>
                  <a:schemeClr val="tx1"/>
                </a:solidFill>
              </a:rPr>
              <a:t>前额叶皮层</a:t>
            </a: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MT/</a:t>
            </a:r>
          </a:p>
          <a:p>
            <a:pPr algn="ctr"/>
            <a:r>
              <a:rPr lang="en-US" altLang="zh-CN" b="1" smtClean="0">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mtClean="0">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脑桥</a:t>
            </a:r>
            <a:r>
              <a:rPr lang="en-US" altLang="zh-CN" sz="1000" b="1" smtClean="0">
                <a:solidFill>
                  <a:schemeClr val="tx1"/>
                </a:solidFill>
              </a:rPr>
              <a:t>/</a:t>
            </a:r>
            <a:r>
              <a:rPr lang="zh-CN" altLang="en-US" sz="1000" b="1" smtClean="0">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上丘</a:t>
            </a:r>
            <a:r>
              <a:rPr lang="en-US" altLang="zh-CN" sz="1000" b="1" smtClean="0">
                <a:solidFill>
                  <a:schemeClr val="tx1"/>
                </a:solidFill>
              </a:rPr>
              <a:t>/</a:t>
            </a:r>
            <a:r>
              <a:rPr lang="zh-CN" altLang="en-US" sz="1000" b="1" smtClean="0">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54018"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外侧通路</a:t>
            </a:r>
            <a:r>
              <a:rPr lang="en-US" altLang="zh-CN" sz="1000" b="1" smtClean="0">
                <a:solidFill>
                  <a:schemeClr val="tx1"/>
                </a:solidFill>
              </a:rPr>
              <a:t>:</a:t>
            </a:r>
            <a:r>
              <a:rPr lang="zh-CN" altLang="en-US" sz="1000" b="1" smtClean="0">
                <a:solidFill>
                  <a:schemeClr val="tx1"/>
                </a:solidFill>
              </a:rPr>
              <a:t>远端肌肉</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腹内侧通路</a:t>
            </a:r>
            <a:r>
              <a:rPr lang="en-US" altLang="zh-CN" sz="1000" b="1" smtClean="0">
                <a:solidFill>
                  <a:schemeClr val="tx1"/>
                </a:solidFill>
              </a:rPr>
              <a:t>:</a:t>
            </a:r>
            <a:r>
              <a:rPr lang="zh-CN" altLang="en-US" sz="1000" b="1" smtClean="0">
                <a:solidFill>
                  <a:schemeClr val="tx1"/>
                </a:solidFill>
              </a:rPr>
              <a:t>姿势肌肉</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多巴胺</a:t>
            </a:r>
            <a:endParaRPr lang="en-US" altLang="zh-CN" sz="1000" b="1" smtClean="0">
              <a:solidFill>
                <a:schemeClr val="tx1"/>
              </a:solidFill>
            </a:endParaRPr>
          </a:p>
          <a:p>
            <a:pPr algn="ctr"/>
            <a:r>
              <a:rPr lang="en-US" altLang="zh-CN" sz="1000" b="1" smtClean="0">
                <a:solidFill>
                  <a:schemeClr val="tx1"/>
                </a:solidFill>
              </a:rPr>
              <a:t>(</a:t>
            </a:r>
            <a:r>
              <a:rPr lang="zh-CN" altLang="en-US" sz="1000" b="1" smtClean="0">
                <a:solidFill>
                  <a:schemeClr val="tx1"/>
                </a:solidFill>
              </a:rPr>
              <a:t>时间差分误差</a:t>
            </a:r>
            <a:r>
              <a:rPr lang="en-US" altLang="zh-CN" sz="1000" b="1" smtClean="0">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smtClean="0">
                <a:solidFill>
                  <a:schemeClr val="tx1"/>
                </a:solidFill>
              </a:rPr>
              <a:t>中脑腹侧被盖区</a:t>
            </a:r>
            <a:r>
              <a:rPr lang="en-US" altLang="zh-CN" sz="1000" b="1" smtClean="0">
                <a:solidFill>
                  <a:schemeClr val="tx1"/>
                </a:solidFill>
              </a:rPr>
              <a:t>/</a:t>
            </a:r>
            <a:r>
              <a:rPr lang="zh-CN" altLang="en-US" sz="1000" b="1" smtClean="0">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筛选</a:t>
            </a:r>
            <a:endParaRPr lang="en-US" altLang="zh-CN" sz="1000" b="1" smtClean="0">
              <a:solidFill>
                <a:schemeClr val="tx1"/>
              </a:solidFill>
            </a:endParaRPr>
          </a:p>
          <a:p>
            <a:pPr algn="ctr"/>
            <a:r>
              <a:rPr lang="zh-CN" altLang="en-US" sz="1000" b="1" smtClean="0">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zh-CN" altLang="en-US" sz="1000" b="1" smtClean="0">
                <a:solidFill>
                  <a:schemeClr val="tx1"/>
                </a:solidFill>
              </a:rPr>
              <a:t>前额叶皮层</a:t>
            </a:r>
            <a:endParaRPr lang="zh-CN" altLang="en-US" sz="1000" b="1">
              <a:solidFill>
                <a:schemeClr val="tx1"/>
              </a:solidFill>
            </a:endParaRPr>
          </a:p>
        </p:txBody>
      </p:sp>
    </p:spTree>
    <p:extLst>
      <p:ext uri="{BB962C8B-B14F-4D97-AF65-F5344CB8AC3E}">
        <p14:creationId xmlns:p14="http://schemas.microsoft.com/office/powerpoint/2010/main" val="2468319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76" name="矩形 75"/>
          <p:cNvSpPr/>
          <p:nvPr/>
        </p:nvSpPr>
        <p:spPr>
          <a:xfrm>
            <a:off x="5077496" y="2903928"/>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p>
        </p:txBody>
      </p:sp>
      <p:sp>
        <p:nvSpPr>
          <p:cNvPr id="8" name="矩形 7"/>
          <p:cNvSpPr/>
          <p:nvPr/>
        </p:nvSpPr>
        <p:spPr>
          <a:xfrm>
            <a:off x="2264598" y="928287"/>
            <a:ext cx="4662867" cy="352788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04555" y="1221653"/>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chemeClr val="tx1"/>
                </a:solidFill>
              </a:rPr>
              <a:t>（头朝向细胞）</a:t>
            </a:r>
          </a:p>
        </p:txBody>
      </p:sp>
      <p:pic>
        <p:nvPicPr>
          <p:cNvPr id="3" name="图片 2"/>
          <p:cNvPicPr>
            <a:picLocks noChangeAspect="1"/>
          </p:cNvPicPr>
          <p:nvPr/>
        </p:nvPicPr>
        <p:blipFill>
          <a:blip r:embed="rId3"/>
          <a:stretch>
            <a:fillRect/>
          </a:stretch>
        </p:blipFill>
        <p:spPr>
          <a:xfrm>
            <a:off x="2513696" y="1589178"/>
            <a:ext cx="1086419" cy="1108591"/>
          </a:xfrm>
          <a:prstGeom prst="rect">
            <a:avLst/>
          </a:prstGeom>
        </p:spPr>
      </p:pic>
      <p:pic>
        <p:nvPicPr>
          <p:cNvPr id="4" name="图片 3"/>
          <p:cNvPicPr>
            <a:picLocks noChangeAspect="1"/>
          </p:cNvPicPr>
          <p:nvPr/>
        </p:nvPicPr>
        <p:blipFill>
          <a:blip r:embed="rId4"/>
          <a:stretch>
            <a:fillRect/>
          </a:stretch>
        </p:blipFill>
        <p:spPr>
          <a:xfrm>
            <a:off x="4066725" y="1589177"/>
            <a:ext cx="1053701" cy="1038648"/>
          </a:xfrm>
          <a:prstGeom prst="rect">
            <a:avLst/>
          </a:prstGeom>
        </p:spPr>
      </p:pic>
      <p:sp>
        <p:nvSpPr>
          <p:cNvPr id="41" name="矩形 40"/>
          <p:cNvSpPr/>
          <p:nvPr/>
        </p:nvSpPr>
        <p:spPr>
          <a:xfrm>
            <a:off x="4090938" y="1202292"/>
            <a:ext cx="1068751" cy="292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chemeClr val="tx1"/>
                </a:solidFill>
              </a:rPr>
              <a:t>（网格细胞）</a:t>
            </a:r>
          </a:p>
        </p:txBody>
      </p:sp>
      <p:pic>
        <p:nvPicPr>
          <p:cNvPr id="5" name="图片 4"/>
          <p:cNvPicPr>
            <a:picLocks noChangeAspect="1"/>
          </p:cNvPicPr>
          <p:nvPr/>
        </p:nvPicPr>
        <p:blipFill>
          <a:blip r:embed="rId5"/>
          <a:stretch>
            <a:fillRect/>
          </a:stretch>
        </p:blipFill>
        <p:spPr>
          <a:xfrm>
            <a:off x="5530831" y="1589178"/>
            <a:ext cx="1124974" cy="1108591"/>
          </a:xfrm>
          <a:prstGeom prst="rect">
            <a:avLst/>
          </a:prstGeom>
        </p:spPr>
      </p:pic>
      <p:sp>
        <p:nvSpPr>
          <p:cNvPr id="43" name="矩形 42"/>
          <p:cNvSpPr/>
          <p:nvPr/>
        </p:nvSpPr>
        <p:spPr>
          <a:xfrm>
            <a:off x="5564433" y="1237838"/>
            <a:ext cx="1036798" cy="26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（位置细胞）</a:t>
            </a:r>
          </a:p>
        </p:txBody>
      </p:sp>
      <p:sp>
        <p:nvSpPr>
          <p:cNvPr id="9" name="右箭头 8"/>
          <p:cNvSpPr/>
          <p:nvPr/>
        </p:nvSpPr>
        <p:spPr>
          <a:xfrm>
            <a:off x="3714633" y="2007777"/>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5227203" y="1960394"/>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2630751" y="120429"/>
            <a:ext cx="1502464"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p>
        </p:txBody>
      </p:sp>
      <p:sp>
        <p:nvSpPr>
          <p:cNvPr id="47" name="圆角矩形 46"/>
          <p:cNvSpPr/>
          <p:nvPr/>
        </p:nvSpPr>
        <p:spPr>
          <a:xfrm>
            <a:off x="4992573" y="10699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p>
        </p:txBody>
      </p:sp>
      <p:sp>
        <p:nvSpPr>
          <p:cNvPr id="48" name="矩形 47"/>
          <p:cNvSpPr/>
          <p:nvPr/>
        </p:nvSpPr>
        <p:spPr>
          <a:xfrm>
            <a:off x="2416997" y="1106669"/>
            <a:ext cx="4350448" cy="1688011"/>
          </a:xfrm>
          <a:prstGeom prst="rect">
            <a:avLst/>
          </a:prstGeom>
          <a:no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rot="5400000">
            <a:off x="2952993" y="784430"/>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4349" y="2998722"/>
            <a:ext cx="1205111" cy="1092884"/>
          </a:xfrm>
          <a:prstGeom prst="rect">
            <a:avLst/>
          </a:prstGeom>
        </p:spPr>
      </p:pic>
      <p:sp>
        <p:nvSpPr>
          <p:cNvPr id="55" name="圆角矩形 54"/>
          <p:cNvSpPr/>
          <p:nvPr/>
        </p:nvSpPr>
        <p:spPr>
          <a:xfrm>
            <a:off x="3983793" y="3106668"/>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p>
        </p:txBody>
      </p:sp>
      <p:sp>
        <p:nvSpPr>
          <p:cNvPr id="57" name="圆角矩形 56"/>
          <p:cNvSpPr/>
          <p:nvPr/>
        </p:nvSpPr>
        <p:spPr>
          <a:xfrm>
            <a:off x="5570822" y="3106669"/>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p>
        </p:txBody>
      </p:sp>
      <p:sp>
        <p:nvSpPr>
          <p:cNvPr id="59" name="矩形 58"/>
          <p:cNvSpPr/>
          <p:nvPr/>
        </p:nvSpPr>
        <p:spPr>
          <a:xfrm>
            <a:off x="2600565" y="3403007"/>
            <a:ext cx="881182"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认知地图（海马体）</a:t>
            </a:r>
          </a:p>
        </p:txBody>
      </p:sp>
      <p:sp>
        <p:nvSpPr>
          <p:cNvPr id="61" name="右箭头 60"/>
          <p:cNvSpPr/>
          <p:nvPr/>
        </p:nvSpPr>
        <p:spPr>
          <a:xfrm rot="5400000">
            <a:off x="2947964" y="2802892"/>
            <a:ext cx="217876"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3627967" y="320954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255055"/>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202728"/>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567848"/>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609590"/>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3940678"/>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多巴胺神经元（腹侧被盖区）</a:t>
            </a:r>
          </a:p>
        </p:txBody>
      </p:sp>
      <p:sp>
        <p:nvSpPr>
          <p:cNvPr id="74" name="右箭头 73"/>
          <p:cNvSpPr/>
          <p:nvPr/>
        </p:nvSpPr>
        <p:spPr>
          <a:xfrm rot="16200000">
            <a:off x="4379838" y="3652622"/>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708895"/>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p>
        </p:txBody>
      </p:sp>
      <p:sp>
        <p:nvSpPr>
          <p:cNvPr id="12" name="十字箭头 11"/>
          <p:cNvSpPr/>
          <p:nvPr/>
        </p:nvSpPr>
        <p:spPr>
          <a:xfrm>
            <a:off x="6724691" y="2913001"/>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运动</a:t>
            </a:r>
          </a:p>
        </p:txBody>
      </p:sp>
      <p:sp>
        <p:nvSpPr>
          <p:cNvPr id="79" name="右箭头 78"/>
          <p:cNvSpPr/>
          <p:nvPr/>
        </p:nvSpPr>
        <p:spPr>
          <a:xfrm rot="5400000">
            <a:off x="3365379" y="782626"/>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294257" y="685283"/>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p>
        </p:txBody>
      </p:sp>
      <p:sp>
        <p:nvSpPr>
          <p:cNvPr id="81" name="矩形 80"/>
          <p:cNvSpPr/>
          <p:nvPr/>
        </p:nvSpPr>
        <p:spPr>
          <a:xfrm>
            <a:off x="3672139" y="702647"/>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p>
        </p:txBody>
      </p:sp>
      <p:sp>
        <p:nvSpPr>
          <p:cNvPr id="83" name="右箭头 82"/>
          <p:cNvSpPr/>
          <p:nvPr/>
        </p:nvSpPr>
        <p:spPr>
          <a:xfrm rot="5400000">
            <a:off x="5377826" y="772738"/>
            <a:ext cx="443030"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rot="5400000">
            <a:off x="5790212" y="770934"/>
            <a:ext cx="43942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038298" y="700905"/>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p>
        </p:txBody>
      </p:sp>
      <p:sp>
        <p:nvSpPr>
          <p:cNvPr id="89" name="矩形 88"/>
          <p:cNvSpPr/>
          <p:nvPr/>
        </p:nvSpPr>
        <p:spPr>
          <a:xfrm>
            <a:off x="6082834" y="710881"/>
            <a:ext cx="489045"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听觉</a:t>
            </a:r>
          </a:p>
        </p:txBody>
      </p:sp>
    </p:spTree>
    <p:extLst>
      <p:ext uri="{BB962C8B-B14F-4D97-AF65-F5344CB8AC3E}">
        <p14:creationId xmlns:p14="http://schemas.microsoft.com/office/powerpoint/2010/main" val="1554549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843282"/>
            <a:ext cx="4294208" cy="39359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7022" y="398637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702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p>
        </p:txBody>
      </p:sp>
      <p:sp>
        <p:nvSpPr>
          <p:cNvPr id="64" name="圆角矩形 63"/>
          <p:cNvSpPr/>
          <p:nvPr/>
        </p:nvSpPr>
        <p:spPr>
          <a:xfrm>
            <a:off x="5607021" y="2342770"/>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插件</a:t>
            </a:r>
          </a:p>
        </p:txBody>
      </p:sp>
      <p:sp>
        <p:nvSpPr>
          <p:cNvPr id="66" name="圆角矩形 65"/>
          <p:cNvSpPr/>
          <p:nvPr/>
        </p:nvSpPr>
        <p:spPr>
          <a:xfrm>
            <a:off x="5607021" y="1387856"/>
            <a:ext cx="1560653" cy="56715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CarlaUE4</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8" idx="3"/>
            <a:endCxn id="60" idx="1"/>
          </p:cNvCxnSpPr>
          <p:nvPr/>
        </p:nvCxnSpPr>
        <p:spPr>
          <a:xfrm flipV="1">
            <a:off x="4306799" y="4203397"/>
            <a:ext cx="1300223" cy="1"/>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0"/>
            <a:endCxn id="62" idx="2"/>
          </p:cNvCxnSpPr>
          <p:nvPr/>
        </p:nvCxnSpPr>
        <p:spPr>
          <a:xfrm flipH="1" flipV="1">
            <a:off x="6387348" y="3598617"/>
            <a:ext cx="1" cy="38775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0"/>
            <a:endCxn id="64" idx="2"/>
          </p:cNvCxnSpPr>
          <p:nvPr/>
        </p:nvCxnSpPr>
        <p:spPr>
          <a:xfrm flipV="1">
            <a:off x="6387346" y="2776817"/>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0"/>
            <a:endCxn id="66" idx="2"/>
          </p:cNvCxnSpPr>
          <p:nvPr/>
        </p:nvCxnSpPr>
        <p:spPr>
          <a:xfrm flipV="1">
            <a:off x="6387346" y="1955015"/>
            <a:ext cx="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29457" y="2378198"/>
            <a:ext cx="197636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PythonAPI/carla/source/libcarla/*.cpp</a:t>
            </a:r>
            <a:endParaRPr lang="zh-CN" altLang="en-US" sz="1200" b="1">
              <a:solidFill>
                <a:schemeClr val="bg1">
                  <a:lumMod val="50000"/>
                </a:schemeClr>
              </a:solidFill>
            </a:endParaRPr>
          </a:p>
        </p:txBody>
      </p:sp>
      <p:sp>
        <p:nvSpPr>
          <p:cNvPr id="30" name="矩形 29"/>
          <p:cNvSpPr/>
          <p:nvPr/>
        </p:nvSpPr>
        <p:spPr>
          <a:xfrm>
            <a:off x="2505817" y="1150926"/>
            <a:ext cx="2019804"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PythonAPI/carla/agent/*</a:t>
            </a:r>
            <a:endParaRPr lang="zh-CN" altLang="en-US" sz="1200" b="1">
              <a:solidFill>
                <a:schemeClr val="bg1">
                  <a:lumMod val="50000"/>
                </a:schemeClr>
              </a:solidFill>
            </a:endParaRPr>
          </a:p>
        </p:txBody>
      </p:sp>
      <p:sp>
        <p:nvSpPr>
          <p:cNvPr id="32" name="矩形 31"/>
          <p:cNvSpPr/>
          <p:nvPr/>
        </p:nvSpPr>
        <p:spPr>
          <a:xfrm>
            <a:off x="1147441" y="91833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PythonAPI/carla/source/Carla/command.py</a:t>
            </a:r>
            <a:endParaRPr lang="zh-CN" altLang="en-US" sz="1200" b="1">
              <a:solidFill>
                <a:schemeClr val="bg1">
                  <a:lumMod val="50000"/>
                </a:schemeClr>
              </a:solidFill>
            </a:endParaRPr>
          </a:p>
        </p:txBody>
      </p:sp>
      <p:sp>
        <p:nvSpPr>
          <p:cNvPr id="33" name="矩形 32"/>
          <p:cNvSpPr/>
          <p:nvPr/>
        </p:nvSpPr>
        <p:spPr>
          <a:xfrm>
            <a:off x="7605722" y="3197192"/>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70766" y="2378200"/>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a:t>
            </a:r>
            <a:endParaRPr lang="zh-CN" altLang="en-US" sz="1200" b="1">
              <a:solidFill>
                <a:schemeClr val="bg1">
                  <a:lumMod val="50000"/>
                </a:schemeClr>
              </a:solidFill>
            </a:endParaRPr>
          </a:p>
        </p:txBody>
      </p:sp>
      <p:sp>
        <p:nvSpPr>
          <p:cNvPr id="36" name="矩形 35"/>
          <p:cNvSpPr/>
          <p:nvPr/>
        </p:nvSpPr>
        <p:spPr>
          <a:xfrm>
            <a:off x="7544238" y="1518681"/>
            <a:ext cx="1411278"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r>
              <a:rPr lang="zh-CN" altLang="en-US" sz="2400" b="1">
                <a:solidFill>
                  <a:srgbClr val="39373D"/>
                </a:solidFill>
                <a:latin typeface="Muli"/>
                <a:ea typeface="Muli"/>
                <a:cs typeface="Muli"/>
                <a:sym typeface="Muli"/>
              </a:rPr>
              <a:t>程序调用流程</a:t>
            </a: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Tree>
    <p:extLst>
      <p:ext uri="{BB962C8B-B14F-4D97-AF65-F5344CB8AC3E}">
        <p14:creationId xmlns:p14="http://schemas.microsoft.com/office/powerpoint/2010/main" val="4272108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a:spLocks/>
          </p:cNvSpPr>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p>
        </p:txBody>
      </p:sp>
      <p:sp>
        <p:nvSpPr>
          <p:cNvPr id="41" name="圆角矩形 40"/>
          <p:cNvSpPr/>
          <p:nvPr/>
        </p:nvSpPr>
        <p:spPr>
          <a:xfrm>
            <a:off x="215787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30231"/>
            <a:ext cx="1560653" cy="567159"/>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p>
        </p:txBody>
      </p:sp>
    </p:spTree>
    <p:extLst>
      <p:ext uri="{BB962C8B-B14F-4D97-AF65-F5344CB8AC3E}">
        <p14:creationId xmlns:p14="http://schemas.microsoft.com/office/powerpoint/2010/main" val="3356382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launch</a:t>
            </a:r>
            <a:endParaRPr lang="zh-CN" altLang="en-US"/>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PythonAPI</a:t>
            </a:r>
            <a:endParaRPr lang="zh-CN" altLang="en-US"/>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LibCarla</a:t>
            </a:r>
            <a:endParaRPr lang="zh-CN" altLang="en-US"/>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osm2odr</a:t>
            </a:r>
            <a:endParaRPr lang="zh-CN" altLang="en-US"/>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setup</a:t>
            </a:r>
            <a:endParaRPr lang="zh-CN" altLang="en-US"/>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downloadplugin</a:t>
            </a:r>
            <a:endParaRPr lang="zh-CN" altLang="en-US"/>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a:spLocks/>
          </p:cNvSpPr>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marL="12700" algn="ctr"/>
            <a:r>
              <a:rPr lang="zh-CN" altLang="en-US" sz="2400" b="1">
                <a:solidFill>
                  <a:srgbClr val="39373D"/>
                </a:solidFill>
                <a:latin typeface="Muli"/>
                <a:ea typeface="Muli"/>
                <a:cs typeface="Muli"/>
                <a:sym typeface="Muli"/>
              </a:rPr>
              <a:t>构建流程</a:t>
            </a:r>
          </a:p>
        </p:txBody>
      </p:sp>
    </p:spTree>
    <p:extLst>
      <p:ext uri="{BB962C8B-B14F-4D97-AF65-F5344CB8AC3E}">
        <p14:creationId xmlns:p14="http://schemas.microsoft.com/office/powerpoint/2010/main" val="167398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568016" y="2506456"/>
            <a:ext cx="4114799"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1441" y="293750"/>
            <a:ext cx="5469600" cy="320700"/>
          </a:xfrm>
          <a:prstGeom prst="rect">
            <a:avLst/>
          </a:prstGeom>
          <a:noFill/>
          <a:ln>
            <a:noFill/>
          </a:ln>
        </p:spPr>
        <p:txBody>
          <a:bodyPr spcFirstLastPara="1" wrap="square" lIns="0" tIns="12700" rIns="0" bIns="0" anchor="t" anchorCtr="0">
            <a:noAutofit/>
          </a:bodyPr>
          <a:lstStyle/>
          <a:p>
            <a:pPr marL="12700"/>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833724" y="1013100"/>
            <a:ext cx="5243944"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代理的生命周期和状态状态管理</a:t>
            </a:r>
          </a:p>
        </p:txBody>
      </p:sp>
      <p:sp>
        <p:nvSpPr>
          <p:cNvPr id="9" name="矩形 8"/>
          <p:cNvSpPr/>
          <p:nvPr/>
        </p:nvSpPr>
        <p:spPr>
          <a:xfrm>
            <a:off x="833723"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p>
        </p:txBody>
      </p:sp>
      <p:sp>
        <p:nvSpPr>
          <p:cNvPr id="10" name="矩形 9"/>
          <p:cNvSpPr/>
          <p:nvPr/>
        </p:nvSpPr>
        <p:spPr>
          <a:xfrm>
            <a:off x="3860939" y="1683997"/>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仿真状态</a:t>
            </a:r>
          </a:p>
        </p:txBody>
      </p:sp>
      <p:sp>
        <p:nvSpPr>
          <p:cNvPr id="11" name="矩形 10"/>
          <p:cNvSpPr/>
          <p:nvPr/>
        </p:nvSpPr>
        <p:spPr>
          <a:xfrm>
            <a:off x="7283014" y="1013101"/>
            <a:ext cx="66501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252588" y="216477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p>
        </p:txBody>
      </p:sp>
      <p:sp>
        <p:nvSpPr>
          <p:cNvPr id="13" name="矩形 12"/>
          <p:cNvSpPr/>
          <p:nvPr/>
        </p:nvSpPr>
        <p:spPr>
          <a:xfrm>
            <a:off x="1610444"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p>
        </p:txBody>
      </p:sp>
      <p:sp>
        <p:nvSpPr>
          <p:cNvPr id="14" name="矩形 13"/>
          <p:cNvSpPr/>
          <p:nvPr/>
        </p:nvSpPr>
        <p:spPr>
          <a:xfrm>
            <a:off x="4106860"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p>
        </p:txBody>
      </p:sp>
      <p:sp>
        <p:nvSpPr>
          <p:cNvPr id="15" name="矩形 14"/>
          <p:cNvSpPr/>
          <p:nvPr/>
        </p:nvSpPr>
        <p:spPr>
          <a:xfrm>
            <a:off x="1982783" y="3353857"/>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p>
        </p:txBody>
      </p:sp>
      <p:sp>
        <p:nvSpPr>
          <p:cNvPr id="16" name="矩形 15"/>
          <p:cNvSpPr/>
          <p:nvPr/>
        </p:nvSpPr>
        <p:spPr>
          <a:xfrm>
            <a:off x="1657199"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p>
        </p:txBody>
      </p:sp>
      <p:sp>
        <p:nvSpPr>
          <p:cNvPr id="17" name="矩形 16"/>
          <p:cNvSpPr/>
          <p:nvPr/>
        </p:nvSpPr>
        <p:spPr>
          <a:xfrm>
            <a:off x="2619222"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p>
        </p:txBody>
      </p:sp>
      <p:sp>
        <p:nvSpPr>
          <p:cNvPr id="18" name="矩形 17"/>
          <p:cNvSpPr/>
          <p:nvPr/>
        </p:nvSpPr>
        <p:spPr>
          <a:xfrm>
            <a:off x="3485135"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p>
        </p:txBody>
      </p:sp>
      <p:sp>
        <p:nvSpPr>
          <p:cNvPr id="19" name="矩形 18"/>
          <p:cNvSpPr/>
          <p:nvPr/>
        </p:nvSpPr>
        <p:spPr>
          <a:xfrm>
            <a:off x="4427243" y="2660073"/>
            <a:ext cx="1148195"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运动规划器</a:t>
            </a:r>
          </a:p>
        </p:txBody>
      </p:sp>
      <p:cxnSp>
        <p:nvCxnSpPr>
          <p:cNvPr id="5" name="直接箭头连接符 4"/>
          <p:cNvCxnSpPr>
            <a:endCxn id="9" idx="0"/>
          </p:cNvCxnSpPr>
          <p:nvPr/>
        </p:nvCxnSpPr>
        <p:spPr>
          <a:xfrm>
            <a:off x="972269"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278306" y="1399310"/>
            <a:ext cx="0" cy="2846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777071" y="1399312"/>
            <a:ext cx="0" cy="2846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771504"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114779" y="2070207"/>
            <a:ext cx="13855" cy="4362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2122196" y="2202872"/>
            <a:ext cx="2985654" cy="303584"/>
          </a:xfrm>
          <a:prstGeom prst="bentConnector3">
            <a:avLst>
              <a:gd name="adj1" fmla="val 1001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771504" y="2290654"/>
            <a:ext cx="3005569" cy="215802"/>
          </a:xfrm>
          <a:prstGeom prst="bentConnector3">
            <a:avLst>
              <a:gd name="adj1" fmla="val 10001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759505" y="2290654"/>
            <a:ext cx="13854"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064305" y="2202872"/>
            <a:ext cx="0"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757032" y="2290654"/>
            <a:ext cx="0" cy="2158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992561" y="2202872"/>
            <a:ext cx="13855" cy="303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p:cNvCxnSpPr>
          <p:nvPr/>
        </p:nvCxnSpPr>
        <p:spPr>
          <a:xfrm>
            <a:off x="5682815" y="2832646"/>
            <a:ext cx="569773" cy="7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806765" y="2838993"/>
            <a:ext cx="476249" cy="1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107850"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5281032"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111807" y="3158836"/>
            <a:ext cx="0" cy="207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2253816" y="3158838"/>
            <a:ext cx="6927"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946542"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860939"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699141" y="3158838"/>
            <a:ext cx="0" cy="1950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712615"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a:off x="6077668" y="1206204"/>
            <a:ext cx="12053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1137655" y="2832646"/>
            <a:ext cx="4303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404114"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597208"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2431758" y="2517358"/>
            <a:ext cx="131841" cy="63909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880362"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7086879"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p>
        </p:txBody>
      </p:sp>
      <p:sp>
        <p:nvSpPr>
          <p:cNvPr id="84" name="矩形 83"/>
          <p:cNvSpPr/>
          <p:nvPr/>
        </p:nvSpPr>
        <p:spPr>
          <a:xfrm>
            <a:off x="7086879"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p>
        </p:txBody>
      </p:sp>
      <p:sp>
        <p:nvSpPr>
          <p:cNvPr id="85" name="矩形 84"/>
          <p:cNvSpPr/>
          <p:nvPr/>
        </p:nvSpPr>
        <p:spPr>
          <a:xfrm>
            <a:off x="7086879"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p>
        </p:txBody>
      </p:sp>
    </p:spTree>
    <p:extLst>
      <p:ext uri="{BB962C8B-B14F-4D97-AF65-F5344CB8AC3E}">
        <p14:creationId xmlns:p14="http://schemas.microsoft.com/office/powerpoint/2010/main" val="1186428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a:extLst>
              <a:ext uri="{FF2B5EF4-FFF2-40B4-BE49-F238E27FC236}">
                <a16:creationId xmlns:a16="http://schemas.microsoft.com/office/drawing/2014/main" id="{9BD324B6-B80D-605B-22DF-7789E01BA5F7}"/>
              </a:ext>
            </a:extLst>
          </p:cNvPr>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3"/>
          <a:stretch>
            <a:fillRect/>
          </a:stretch>
        </p:blipFill>
        <p:spPr>
          <a:xfrm>
            <a:off x="802555" y="327991"/>
            <a:ext cx="830751" cy="733456"/>
          </a:xfrm>
          <a:prstGeom prst="rect">
            <a:avLst/>
          </a:prstGeom>
        </p:spPr>
      </p:pic>
      <p:sp>
        <p:nvSpPr>
          <p:cNvPr id="48" name="圆角矩形 49">
            <a:extLst>
              <a:ext uri="{FF2B5EF4-FFF2-40B4-BE49-F238E27FC236}">
                <a16:creationId xmlns:a16="http://schemas.microsoft.com/office/drawing/2014/main" id="{095CBC8D-E7B6-7E08-F152-667FDBAF47EE}"/>
              </a:ext>
            </a:extLst>
          </p:cNvPr>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a:extLst>
              <a:ext uri="{FF2B5EF4-FFF2-40B4-BE49-F238E27FC236}">
                <a16:creationId xmlns:a16="http://schemas.microsoft.com/office/drawing/2014/main" id="{095CBC8D-E7B6-7E08-F152-667FDBAF47EE}"/>
              </a:ext>
            </a:extLst>
          </p:cNvPr>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4"/>
          <a:stretch>
            <a:fillRect/>
          </a:stretch>
        </p:blipFill>
        <p:spPr>
          <a:xfrm>
            <a:off x="710780" y="1477988"/>
            <a:ext cx="816796" cy="693039"/>
          </a:xfrm>
          <a:prstGeom prst="rect">
            <a:avLst/>
          </a:prstGeom>
        </p:spPr>
      </p:pic>
      <p:sp>
        <p:nvSpPr>
          <p:cNvPr id="51" name="圆角矩形 50">
            <a:extLst>
              <a:ext uri="{FF2B5EF4-FFF2-40B4-BE49-F238E27FC236}">
                <a16:creationId xmlns:a16="http://schemas.microsoft.com/office/drawing/2014/main" id="{095CBC8D-E7B6-7E08-F152-667FDBAF47EE}"/>
              </a:ext>
            </a:extLst>
          </p:cNvPr>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a:extLst>
              <a:ext uri="{FF2B5EF4-FFF2-40B4-BE49-F238E27FC236}">
                <a16:creationId xmlns:a16="http://schemas.microsoft.com/office/drawing/2014/main" id="{9BD324B6-B80D-605B-22DF-7789E01BA5F7}"/>
              </a:ext>
            </a:extLst>
          </p:cNvPr>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a:extLst>
              <a:ext uri="{FF2B5EF4-FFF2-40B4-BE49-F238E27FC236}">
                <a16:creationId xmlns:a16="http://schemas.microsoft.com/office/drawing/2014/main" id="{095CBC8D-E7B6-7E08-F152-667FDBAF47EE}"/>
              </a:ext>
            </a:extLst>
          </p:cNvPr>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a:extLst>
              <a:ext uri="{FF2B5EF4-FFF2-40B4-BE49-F238E27FC236}">
                <a16:creationId xmlns:a16="http://schemas.microsoft.com/office/drawing/2014/main" id="{095CBC8D-E7B6-7E08-F152-667FDBAF47EE}"/>
              </a:ext>
            </a:extLst>
          </p:cNvPr>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5"/>
          <a:stretch>
            <a:fillRect/>
          </a:stretch>
        </p:blipFill>
        <p:spPr>
          <a:xfrm>
            <a:off x="683395" y="3129033"/>
            <a:ext cx="1071172" cy="604797"/>
          </a:xfrm>
          <a:prstGeom prst="rect">
            <a:avLst/>
          </a:prstGeom>
        </p:spPr>
      </p:pic>
      <p:sp>
        <p:nvSpPr>
          <p:cNvPr id="64" name="圆角矩形 59">
            <a:extLst>
              <a:ext uri="{FF2B5EF4-FFF2-40B4-BE49-F238E27FC236}">
                <a16:creationId xmlns:a16="http://schemas.microsoft.com/office/drawing/2014/main" id="{9BD324B6-B80D-605B-22DF-7789E01BA5F7}"/>
              </a:ext>
            </a:extLst>
          </p:cNvPr>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6"/>
          <a:stretch>
            <a:fillRect/>
          </a:stretch>
        </p:blipFill>
        <p:spPr>
          <a:xfrm>
            <a:off x="2478370" y="264543"/>
            <a:ext cx="581025" cy="685800"/>
          </a:xfrm>
          <a:prstGeom prst="rect">
            <a:avLst/>
          </a:prstGeom>
        </p:spPr>
      </p:pic>
      <p:sp>
        <p:nvSpPr>
          <p:cNvPr id="66" name="圆角矩形 65">
            <a:extLst>
              <a:ext uri="{FF2B5EF4-FFF2-40B4-BE49-F238E27FC236}">
                <a16:creationId xmlns:a16="http://schemas.microsoft.com/office/drawing/2014/main" id="{095CBC8D-E7B6-7E08-F152-667FDBAF47EE}"/>
              </a:ext>
            </a:extLst>
          </p:cNvPr>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7"/>
          <a:stretch>
            <a:fillRect/>
          </a:stretch>
        </p:blipFill>
        <p:spPr>
          <a:xfrm>
            <a:off x="2357132" y="1439144"/>
            <a:ext cx="809625" cy="628650"/>
          </a:xfrm>
          <a:prstGeom prst="rect">
            <a:avLst/>
          </a:prstGeom>
        </p:spPr>
      </p:pic>
      <p:sp>
        <p:nvSpPr>
          <p:cNvPr id="68" name="圆角矩形 67">
            <a:extLst>
              <a:ext uri="{FF2B5EF4-FFF2-40B4-BE49-F238E27FC236}">
                <a16:creationId xmlns:a16="http://schemas.microsoft.com/office/drawing/2014/main" id="{095CBC8D-E7B6-7E08-F152-667FDBAF47EE}"/>
              </a:ext>
            </a:extLst>
          </p:cNvPr>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8"/>
          <a:stretch>
            <a:fillRect/>
          </a:stretch>
        </p:blipFill>
        <p:spPr>
          <a:xfrm>
            <a:off x="2404756" y="2578626"/>
            <a:ext cx="714375" cy="419100"/>
          </a:xfrm>
          <a:prstGeom prst="rect">
            <a:avLst/>
          </a:prstGeom>
        </p:spPr>
      </p:pic>
      <p:sp>
        <p:nvSpPr>
          <p:cNvPr id="69" name="圆角矩形 68">
            <a:extLst>
              <a:ext uri="{FF2B5EF4-FFF2-40B4-BE49-F238E27FC236}">
                <a16:creationId xmlns:a16="http://schemas.microsoft.com/office/drawing/2014/main" id="{095CBC8D-E7B6-7E08-F152-667FDBAF47EE}"/>
              </a:ext>
            </a:extLst>
          </p:cNvPr>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9"/>
          <a:stretch>
            <a:fillRect/>
          </a:stretch>
        </p:blipFill>
        <p:spPr>
          <a:xfrm>
            <a:off x="2476191" y="3470521"/>
            <a:ext cx="571500" cy="542925"/>
          </a:xfrm>
          <a:prstGeom prst="rect">
            <a:avLst/>
          </a:prstGeom>
        </p:spPr>
      </p:pic>
      <p:sp>
        <p:nvSpPr>
          <p:cNvPr id="71" name="圆角矩形 70">
            <a:extLst>
              <a:ext uri="{FF2B5EF4-FFF2-40B4-BE49-F238E27FC236}">
                <a16:creationId xmlns:a16="http://schemas.microsoft.com/office/drawing/2014/main" id="{095CBC8D-E7B6-7E08-F152-667FDBAF47EE}"/>
              </a:ext>
            </a:extLst>
          </p:cNvPr>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a:extLst>
              <a:ext uri="{FF2B5EF4-FFF2-40B4-BE49-F238E27FC236}">
                <a16:creationId xmlns:a16="http://schemas.microsoft.com/office/drawing/2014/main" id="{9BD324B6-B80D-605B-22DF-7789E01BA5F7}"/>
              </a:ext>
            </a:extLst>
          </p:cNvPr>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10"/>
          <a:stretch>
            <a:fillRect/>
          </a:stretch>
        </p:blipFill>
        <p:spPr>
          <a:xfrm>
            <a:off x="3563861" y="111064"/>
            <a:ext cx="1209411" cy="630504"/>
          </a:xfrm>
          <a:prstGeom prst="rect">
            <a:avLst/>
          </a:prstGeom>
        </p:spPr>
      </p:pic>
      <p:sp>
        <p:nvSpPr>
          <p:cNvPr id="74" name="圆角矩形 73">
            <a:extLst>
              <a:ext uri="{FF2B5EF4-FFF2-40B4-BE49-F238E27FC236}">
                <a16:creationId xmlns:a16="http://schemas.microsoft.com/office/drawing/2014/main" id="{095CBC8D-E7B6-7E08-F152-667FDBAF47EE}"/>
              </a:ext>
            </a:extLst>
          </p:cNvPr>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a:extLst>
              <a:ext uri="{FF2B5EF4-FFF2-40B4-BE49-F238E27FC236}">
                <a16:creationId xmlns:a16="http://schemas.microsoft.com/office/drawing/2014/main" id="{9BD324B6-B80D-605B-22DF-7789E01BA5F7}"/>
              </a:ext>
            </a:extLst>
          </p:cNvPr>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11"/>
          <a:stretch>
            <a:fillRect/>
          </a:stretch>
        </p:blipFill>
        <p:spPr>
          <a:xfrm>
            <a:off x="3652084" y="1094361"/>
            <a:ext cx="439364" cy="494284"/>
          </a:xfrm>
          <a:prstGeom prst="rect">
            <a:avLst/>
          </a:prstGeom>
        </p:spPr>
      </p:pic>
      <p:pic>
        <p:nvPicPr>
          <p:cNvPr id="28" name="图片 27"/>
          <p:cNvPicPr>
            <a:picLocks noChangeAspect="1"/>
          </p:cNvPicPr>
          <p:nvPr/>
        </p:nvPicPr>
        <p:blipFill>
          <a:blip r:embed="rId12"/>
          <a:stretch>
            <a:fillRect/>
          </a:stretch>
        </p:blipFill>
        <p:spPr>
          <a:xfrm>
            <a:off x="4164388" y="1187368"/>
            <a:ext cx="703994" cy="378563"/>
          </a:xfrm>
          <a:prstGeom prst="rect">
            <a:avLst/>
          </a:prstGeom>
        </p:spPr>
      </p:pic>
      <p:pic>
        <p:nvPicPr>
          <p:cNvPr id="29" name="图片 28"/>
          <p:cNvPicPr>
            <a:picLocks noChangeAspect="1"/>
          </p:cNvPicPr>
          <p:nvPr/>
        </p:nvPicPr>
        <p:blipFill>
          <a:blip r:embed="rId13"/>
          <a:stretch>
            <a:fillRect/>
          </a:stretch>
        </p:blipFill>
        <p:spPr>
          <a:xfrm>
            <a:off x="3694923" y="1718983"/>
            <a:ext cx="372287" cy="595659"/>
          </a:xfrm>
          <a:prstGeom prst="rect">
            <a:avLst/>
          </a:prstGeom>
        </p:spPr>
      </p:pic>
      <p:pic>
        <p:nvPicPr>
          <p:cNvPr id="31" name="图片 30"/>
          <p:cNvPicPr>
            <a:picLocks noChangeAspect="1"/>
          </p:cNvPicPr>
          <p:nvPr/>
        </p:nvPicPr>
        <p:blipFill>
          <a:blip r:embed="rId14"/>
          <a:stretch>
            <a:fillRect/>
          </a:stretch>
        </p:blipFill>
        <p:spPr>
          <a:xfrm>
            <a:off x="4222181" y="1789146"/>
            <a:ext cx="540450" cy="509390"/>
          </a:xfrm>
          <a:prstGeom prst="rect">
            <a:avLst/>
          </a:prstGeom>
        </p:spPr>
      </p:pic>
      <p:sp>
        <p:nvSpPr>
          <p:cNvPr id="75" name="圆角矩形 74">
            <a:extLst>
              <a:ext uri="{FF2B5EF4-FFF2-40B4-BE49-F238E27FC236}">
                <a16:creationId xmlns:a16="http://schemas.microsoft.com/office/drawing/2014/main" id="{095CBC8D-E7B6-7E08-F152-667FDBAF47EE}"/>
              </a:ext>
            </a:extLst>
          </p:cNvPr>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a:extLst>
              <a:ext uri="{FF2B5EF4-FFF2-40B4-BE49-F238E27FC236}">
                <a16:creationId xmlns:a16="http://schemas.microsoft.com/office/drawing/2014/main" id="{095CBC8D-E7B6-7E08-F152-667FDBAF47EE}"/>
              </a:ext>
            </a:extLst>
          </p:cNvPr>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a:extLst>
              <a:ext uri="{FF2B5EF4-FFF2-40B4-BE49-F238E27FC236}">
                <a16:creationId xmlns:a16="http://schemas.microsoft.com/office/drawing/2014/main" id="{095CBC8D-E7B6-7E08-F152-667FDBAF47EE}"/>
              </a:ext>
            </a:extLst>
          </p:cNvPr>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a:extLst>
              <a:ext uri="{FF2B5EF4-FFF2-40B4-BE49-F238E27FC236}">
                <a16:creationId xmlns:a16="http://schemas.microsoft.com/office/drawing/2014/main" id="{095CBC8D-E7B6-7E08-F152-667FDBAF47EE}"/>
              </a:ext>
            </a:extLst>
          </p:cNvPr>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a:extLst>
              <a:ext uri="{FF2B5EF4-FFF2-40B4-BE49-F238E27FC236}">
                <a16:creationId xmlns:a16="http://schemas.microsoft.com/office/drawing/2014/main" id="{095CBC8D-E7B6-7E08-F152-667FDBAF47EE}"/>
              </a:ext>
            </a:extLst>
          </p:cNvPr>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a:extLst>
              <a:ext uri="{FF2B5EF4-FFF2-40B4-BE49-F238E27FC236}">
                <a16:creationId xmlns:a16="http://schemas.microsoft.com/office/drawing/2014/main" id="{9BD324B6-B80D-605B-22DF-7789E01BA5F7}"/>
              </a:ext>
            </a:extLst>
          </p:cNvPr>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a:extLst>
              <a:ext uri="{FF2B5EF4-FFF2-40B4-BE49-F238E27FC236}">
                <a16:creationId xmlns:a16="http://schemas.microsoft.com/office/drawing/2014/main" id="{095CBC8D-E7B6-7E08-F152-667FDBAF47EE}"/>
              </a:ext>
            </a:extLst>
          </p:cNvPr>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5"/>
          <a:stretch>
            <a:fillRect/>
          </a:stretch>
        </p:blipFill>
        <p:spPr>
          <a:xfrm>
            <a:off x="3678673" y="2915972"/>
            <a:ext cx="463968" cy="476508"/>
          </a:xfrm>
          <a:prstGeom prst="rect">
            <a:avLst/>
          </a:prstGeom>
        </p:spPr>
      </p:pic>
      <p:pic>
        <p:nvPicPr>
          <p:cNvPr id="34" name="图片 33"/>
          <p:cNvPicPr>
            <a:picLocks noChangeAspect="1"/>
          </p:cNvPicPr>
          <p:nvPr/>
        </p:nvPicPr>
        <p:blipFill>
          <a:blip r:embed="rId16"/>
          <a:stretch>
            <a:fillRect/>
          </a:stretch>
        </p:blipFill>
        <p:spPr>
          <a:xfrm>
            <a:off x="4237535" y="2944586"/>
            <a:ext cx="690525" cy="460350"/>
          </a:xfrm>
          <a:prstGeom prst="rect">
            <a:avLst/>
          </a:prstGeom>
        </p:spPr>
      </p:pic>
      <p:sp>
        <p:nvSpPr>
          <p:cNvPr id="91" name="圆角矩形 90">
            <a:extLst>
              <a:ext uri="{FF2B5EF4-FFF2-40B4-BE49-F238E27FC236}">
                <a16:creationId xmlns:a16="http://schemas.microsoft.com/office/drawing/2014/main" id="{095CBC8D-E7B6-7E08-F152-667FDBAF47EE}"/>
              </a:ext>
            </a:extLst>
          </p:cNvPr>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a:extLst>
              <a:ext uri="{FF2B5EF4-FFF2-40B4-BE49-F238E27FC236}">
                <a16:creationId xmlns:a16="http://schemas.microsoft.com/office/drawing/2014/main" id="{095CBC8D-E7B6-7E08-F152-667FDBAF47EE}"/>
              </a:ext>
            </a:extLst>
          </p:cNvPr>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a:extLst>
              <a:ext uri="{FF2B5EF4-FFF2-40B4-BE49-F238E27FC236}">
                <a16:creationId xmlns:a16="http://schemas.microsoft.com/office/drawing/2014/main" id="{9BD324B6-B80D-605B-22DF-7789E01BA5F7}"/>
              </a:ext>
            </a:extLst>
          </p:cNvPr>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a:extLst>
              <a:ext uri="{FF2B5EF4-FFF2-40B4-BE49-F238E27FC236}">
                <a16:creationId xmlns:a16="http://schemas.microsoft.com/office/drawing/2014/main" id="{095CBC8D-E7B6-7E08-F152-667FDBAF47EE}"/>
              </a:ext>
            </a:extLst>
          </p:cNvPr>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a:extLst>
              <a:ext uri="{FF2B5EF4-FFF2-40B4-BE49-F238E27FC236}">
                <a16:creationId xmlns:a16="http://schemas.microsoft.com/office/drawing/2014/main" id="{095CBC8D-E7B6-7E08-F152-667FDBAF47EE}"/>
              </a:ext>
            </a:extLst>
          </p:cNvPr>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a:extLst>
              <a:ext uri="{FF2B5EF4-FFF2-40B4-BE49-F238E27FC236}">
                <a16:creationId xmlns:a16="http://schemas.microsoft.com/office/drawing/2014/main" id="{095CBC8D-E7B6-7E08-F152-667FDBAF47EE}"/>
              </a:ext>
            </a:extLst>
          </p:cNvPr>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7"/>
          <a:stretch>
            <a:fillRect/>
          </a:stretch>
        </p:blipFill>
        <p:spPr>
          <a:xfrm>
            <a:off x="3646741" y="3854693"/>
            <a:ext cx="510370" cy="443536"/>
          </a:xfrm>
          <a:prstGeom prst="rect">
            <a:avLst/>
          </a:prstGeom>
        </p:spPr>
      </p:pic>
      <p:pic>
        <p:nvPicPr>
          <p:cNvPr id="37" name="图片 36"/>
          <p:cNvPicPr>
            <a:picLocks noChangeAspect="1"/>
          </p:cNvPicPr>
          <p:nvPr/>
        </p:nvPicPr>
        <p:blipFill>
          <a:blip r:embed="rId18"/>
          <a:stretch>
            <a:fillRect/>
          </a:stretch>
        </p:blipFill>
        <p:spPr>
          <a:xfrm>
            <a:off x="4335968" y="3826053"/>
            <a:ext cx="477034" cy="484154"/>
          </a:xfrm>
          <a:prstGeom prst="rect">
            <a:avLst/>
          </a:prstGeom>
        </p:spPr>
      </p:pic>
      <p:sp>
        <p:nvSpPr>
          <p:cNvPr id="100" name="圆角矩形 59">
            <a:extLst>
              <a:ext uri="{FF2B5EF4-FFF2-40B4-BE49-F238E27FC236}">
                <a16:creationId xmlns:a16="http://schemas.microsoft.com/office/drawing/2014/main" id="{9BD324B6-B80D-605B-22DF-7789E01BA5F7}"/>
              </a:ext>
            </a:extLst>
          </p:cNvPr>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9"/>
          <a:stretch>
            <a:fillRect/>
          </a:stretch>
        </p:blipFill>
        <p:spPr>
          <a:xfrm>
            <a:off x="5467766" y="121435"/>
            <a:ext cx="714101" cy="578362"/>
          </a:xfrm>
          <a:prstGeom prst="rect">
            <a:avLst/>
          </a:prstGeom>
        </p:spPr>
      </p:pic>
      <p:sp>
        <p:nvSpPr>
          <p:cNvPr id="102" name="圆角矩形 101">
            <a:extLst>
              <a:ext uri="{FF2B5EF4-FFF2-40B4-BE49-F238E27FC236}">
                <a16:creationId xmlns:a16="http://schemas.microsoft.com/office/drawing/2014/main" id="{095CBC8D-E7B6-7E08-F152-667FDBAF47EE}"/>
              </a:ext>
            </a:extLst>
          </p:cNvPr>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a:extLst>
              <a:ext uri="{FF2B5EF4-FFF2-40B4-BE49-F238E27FC236}">
                <a16:creationId xmlns:a16="http://schemas.microsoft.com/office/drawing/2014/main" id="{9BD324B6-B80D-605B-22DF-7789E01BA5F7}"/>
              </a:ext>
            </a:extLst>
          </p:cNvPr>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a:extLst>
              <a:ext uri="{FF2B5EF4-FFF2-40B4-BE49-F238E27FC236}">
                <a16:creationId xmlns:a16="http://schemas.microsoft.com/office/drawing/2014/main" id="{095CBC8D-E7B6-7E08-F152-667FDBAF47EE}"/>
              </a:ext>
            </a:extLst>
          </p:cNvPr>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20"/>
          <a:stretch>
            <a:fillRect/>
          </a:stretch>
        </p:blipFill>
        <p:spPr>
          <a:xfrm>
            <a:off x="5412143" y="1400594"/>
            <a:ext cx="779544" cy="589411"/>
          </a:xfrm>
          <a:prstGeom prst="rect">
            <a:avLst/>
          </a:prstGeom>
        </p:spPr>
      </p:pic>
      <p:pic>
        <p:nvPicPr>
          <p:cNvPr id="42" name="图片 41"/>
          <p:cNvPicPr>
            <a:picLocks noChangeAspect="1"/>
          </p:cNvPicPr>
          <p:nvPr/>
        </p:nvPicPr>
        <p:blipFill>
          <a:blip r:embed="rId21"/>
          <a:stretch>
            <a:fillRect/>
          </a:stretch>
        </p:blipFill>
        <p:spPr>
          <a:xfrm>
            <a:off x="5352683" y="2364099"/>
            <a:ext cx="913730" cy="501221"/>
          </a:xfrm>
          <a:prstGeom prst="rect">
            <a:avLst/>
          </a:prstGeom>
        </p:spPr>
      </p:pic>
      <p:sp>
        <p:nvSpPr>
          <p:cNvPr id="106" name="圆角矩形 105">
            <a:extLst>
              <a:ext uri="{FF2B5EF4-FFF2-40B4-BE49-F238E27FC236}">
                <a16:creationId xmlns:a16="http://schemas.microsoft.com/office/drawing/2014/main" id="{095CBC8D-E7B6-7E08-F152-667FDBAF47EE}"/>
              </a:ext>
            </a:extLst>
          </p:cNvPr>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a:extLst>
              <a:ext uri="{FF2B5EF4-FFF2-40B4-BE49-F238E27FC236}">
                <a16:creationId xmlns:a16="http://schemas.microsoft.com/office/drawing/2014/main" id="{095CBC8D-E7B6-7E08-F152-667FDBAF47EE}"/>
              </a:ext>
            </a:extLst>
          </p:cNvPr>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a:extLst>
              <a:ext uri="{FF2B5EF4-FFF2-40B4-BE49-F238E27FC236}">
                <a16:creationId xmlns:a16="http://schemas.microsoft.com/office/drawing/2014/main" id="{9BD324B6-B80D-605B-22DF-7789E01BA5F7}"/>
              </a:ext>
            </a:extLst>
          </p:cNvPr>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a:extLst>
              <a:ext uri="{FF2B5EF4-FFF2-40B4-BE49-F238E27FC236}">
                <a16:creationId xmlns:a16="http://schemas.microsoft.com/office/drawing/2014/main" id="{095CBC8D-E7B6-7E08-F152-667FDBAF47EE}"/>
              </a:ext>
            </a:extLst>
          </p:cNvPr>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2"/>
          <a:stretch>
            <a:fillRect/>
          </a:stretch>
        </p:blipFill>
        <p:spPr>
          <a:xfrm>
            <a:off x="5229430" y="3771353"/>
            <a:ext cx="561554" cy="567059"/>
          </a:xfrm>
          <a:prstGeom prst="rect">
            <a:avLst/>
          </a:prstGeom>
        </p:spPr>
      </p:pic>
      <p:sp>
        <p:nvSpPr>
          <p:cNvPr id="111" name="圆角矩形 110">
            <a:extLst>
              <a:ext uri="{FF2B5EF4-FFF2-40B4-BE49-F238E27FC236}">
                <a16:creationId xmlns:a16="http://schemas.microsoft.com/office/drawing/2014/main" id="{095CBC8D-E7B6-7E08-F152-667FDBAF47EE}"/>
              </a:ext>
            </a:extLst>
          </p:cNvPr>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a:extLst>
              <a:ext uri="{FF2B5EF4-FFF2-40B4-BE49-F238E27FC236}">
                <a16:creationId xmlns:a16="http://schemas.microsoft.com/office/drawing/2014/main" id="{9BD324B6-B80D-605B-22DF-7789E01BA5F7}"/>
              </a:ext>
            </a:extLst>
          </p:cNvPr>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a:extLst>
              <a:ext uri="{FF2B5EF4-FFF2-40B4-BE49-F238E27FC236}">
                <a16:creationId xmlns:a16="http://schemas.microsoft.com/office/drawing/2014/main" id="{095CBC8D-E7B6-7E08-F152-667FDBAF47EE}"/>
              </a:ext>
            </a:extLst>
          </p:cNvPr>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3"/>
          <a:stretch>
            <a:fillRect/>
          </a:stretch>
        </p:blipFill>
        <p:spPr>
          <a:xfrm>
            <a:off x="6873981" y="137426"/>
            <a:ext cx="1294975" cy="672075"/>
          </a:xfrm>
          <a:prstGeom prst="rect">
            <a:avLst/>
          </a:prstGeom>
        </p:spPr>
      </p:pic>
      <p:sp>
        <p:nvSpPr>
          <p:cNvPr id="116" name="圆角矩形 59">
            <a:extLst>
              <a:ext uri="{FF2B5EF4-FFF2-40B4-BE49-F238E27FC236}">
                <a16:creationId xmlns:a16="http://schemas.microsoft.com/office/drawing/2014/main" id="{9BD324B6-B80D-605B-22DF-7789E01BA5F7}"/>
              </a:ext>
            </a:extLst>
          </p:cNvPr>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a:extLst>
              <a:ext uri="{FF2B5EF4-FFF2-40B4-BE49-F238E27FC236}">
                <a16:creationId xmlns:a16="http://schemas.microsoft.com/office/drawing/2014/main" id="{095CBC8D-E7B6-7E08-F152-667FDBAF47EE}"/>
              </a:ext>
            </a:extLst>
          </p:cNvPr>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4"/>
          <a:stretch>
            <a:fillRect/>
          </a:stretch>
        </p:blipFill>
        <p:spPr>
          <a:xfrm>
            <a:off x="6884971" y="1528897"/>
            <a:ext cx="1283985" cy="504601"/>
          </a:xfrm>
          <a:prstGeom prst="rect">
            <a:avLst/>
          </a:prstGeom>
        </p:spPr>
      </p:pic>
      <p:sp>
        <p:nvSpPr>
          <p:cNvPr id="121" name="圆角矩形 120">
            <a:extLst>
              <a:ext uri="{FF2B5EF4-FFF2-40B4-BE49-F238E27FC236}">
                <a16:creationId xmlns:a16="http://schemas.microsoft.com/office/drawing/2014/main" id="{095CBC8D-E7B6-7E08-F152-667FDBAF47EE}"/>
              </a:ext>
            </a:extLst>
          </p:cNvPr>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5"/>
          <a:stretch>
            <a:fillRect/>
          </a:stretch>
        </p:blipFill>
        <p:spPr>
          <a:xfrm>
            <a:off x="6989352" y="2250618"/>
            <a:ext cx="1050392" cy="1016940"/>
          </a:xfrm>
          <a:prstGeom prst="rect">
            <a:avLst/>
          </a:prstGeom>
        </p:spPr>
      </p:pic>
      <p:sp>
        <p:nvSpPr>
          <p:cNvPr id="123" name="圆角矩形 122">
            <a:extLst>
              <a:ext uri="{FF2B5EF4-FFF2-40B4-BE49-F238E27FC236}">
                <a16:creationId xmlns:a16="http://schemas.microsoft.com/office/drawing/2014/main" id="{095CBC8D-E7B6-7E08-F152-667FDBAF47EE}"/>
              </a:ext>
            </a:extLst>
          </p:cNvPr>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a:extLst>
              <a:ext uri="{FF2B5EF4-FFF2-40B4-BE49-F238E27FC236}">
                <a16:creationId xmlns:a16="http://schemas.microsoft.com/office/drawing/2014/main" id="{9BD324B6-B80D-605B-22DF-7789E01BA5F7}"/>
              </a:ext>
            </a:extLst>
          </p:cNvPr>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a:extLst>
              <a:ext uri="{FF2B5EF4-FFF2-40B4-BE49-F238E27FC236}">
                <a16:creationId xmlns:a16="http://schemas.microsoft.com/office/drawing/2014/main" id="{095CBC8D-E7B6-7E08-F152-667FDBAF47EE}"/>
              </a:ext>
            </a:extLst>
          </p:cNvPr>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6"/>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a:extLst>
              <a:ext uri="{FF2B5EF4-FFF2-40B4-BE49-F238E27FC236}">
                <a16:creationId xmlns:a16="http://schemas.microsoft.com/office/drawing/2014/main" id="{095CBC8D-E7B6-7E08-F152-667FDBAF47EE}"/>
              </a:ext>
            </a:extLst>
          </p:cNvPr>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65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a:extLst>
              <a:ext uri="{FF2B5EF4-FFF2-40B4-BE49-F238E27FC236}">
                <a16:creationId xmlns:a16="http://schemas.microsoft.com/office/drawing/2014/main" id="{095CBC8D-E7B6-7E08-F152-667FDBAF47EE}"/>
              </a:ext>
            </a:extLst>
          </p:cNvPr>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a:extLst>
              <a:ext uri="{FF2B5EF4-FFF2-40B4-BE49-F238E27FC236}">
                <a16:creationId xmlns:a16="http://schemas.microsoft.com/office/drawing/2014/main" id="{095CBC8D-E7B6-7E08-F152-667FDBAF47EE}"/>
              </a:ext>
            </a:extLst>
          </p:cNvPr>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a:extLst>
              <a:ext uri="{FF2B5EF4-FFF2-40B4-BE49-F238E27FC236}">
                <a16:creationId xmlns:a16="http://schemas.microsoft.com/office/drawing/2014/main" id="{095CBC8D-E7B6-7E08-F152-667FDBAF47EE}"/>
              </a:ext>
            </a:extLst>
          </p:cNvPr>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p>
        </p:txBody>
      </p:sp>
      <p:sp>
        <p:nvSpPr>
          <p:cNvPr id="18" name="圆角矩形 17">
            <a:extLst>
              <a:ext uri="{FF2B5EF4-FFF2-40B4-BE49-F238E27FC236}">
                <a16:creationId xmlns:a16="http://schemas.microsoft.com/office/drawing/2014/main" id="{095CBC8D-E7B6-7E08-F152-667FDBAF47EE}"/>
              </a:ext>
            </a:extLst>
          </p:cNvPr>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p>
        </p:txBody>
      </p:sp>
      <p:sp>
        <p:nvSpPr>
          <p:cNvPr id="19" name="圆角矩形 18">
            <a:extLst>
              <a:ext uri="{FF2B5EF4-FFF2-40B4-BE49-F238E27FC236}">
                <a16:creationId xmlns:a16="http://schemas.microsoft.com/office/drawing/2014/main" id="{095CBC8D-E7B6-7E08-F152-667FDBAF47EE}"/>
              </a:ext>
            </a:extLst>
          </p:cNvPr>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p>
        </p:txBody>
      </p:sp>
      <p:sp>
        <p:nvSpPr>
          <p:cNvPr id="20" name="圆角矩形 19">
            <a:extLst>
              <a:ext uri="{FF2B5EF4-FFF2-40B4-BE49-F238E27FC236}">
                <a16:creationId xmlns:a16="http://schemas.microsoft.com/office/drawing/2014/main" id="{095CBC8D-E7B6-7E08-F152-667FDBAF47EE}"/>
              </a:ext>
            </a:extLst>
          </p:cNvPr>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p>
        </p:txBody>
      </p:sp>
      <p:sp>
        <p:nvSpPr>
          <p:cNvPr id="21" name="圆角矩形 20">
            <a:extLst>
              <a:ext uri="{FF2B5EF4-FFF2-40B4-BE49-F238E27FC236}">
                <a16:creationId xmlns:a16="http://schemas.microsoft.com/office/drawing/2014/main" id="{095CBC8D-E7B6-7E08-F152-667FDBAF47EE}"/>
              </a:ext>
            </a:extLst>
          </p:cNvPr>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p>
        </p:txBody>
      </p:sp>
      <p:sp>
        <p:nvSpPr>
          <p:cNvPr id="22" name="圆角矩形 21">
            <a:extLst>
              <a:ext uri="{FF2B5EF4-FFF2-40B4-BE49-F238E27FC236}">
                <a16:creationId xmlns:a16="http://schemas.microsoft.com/office/drawing/2014/main" id="{095CBC8D-E7B6-7E08-F152-667FDBAF47EE}"/>
              </a:ext>
            </a:extLst>
          </p:cNvPr>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p>
        </p:txBody>
      </p:sp>
      <p:sp>
        <p:nvSpPr>
          <p:cNvPr id="24" name="圆角矩形 23">
            <a:extLst>
              <a:ext uri="{FF2B5EF4-FFF2-40B4-BE49-F238E27FC236}">
                <a16:creationId xmlns:a16="http://schemas.microsoft.com/office/drawing/2014/main" id="{095CBC8D-E7B6-7E08-F152-667FDBAF47EE}"/>
              </a:ext>
            </a:extLst>
          </p:cNvPr>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a:extLst>
              <a:ext uri="{FF2B5EF4-FFF2-40B4-BE49-F238E27FC236}">
                <a16:creationId xmlns:a16="http://schemas.microsoft.com/office/drawing/2014/main" id="{095CBC8D-E7B6-7E08-F152-667FDBAF47EE}"/>
              </a:ext>
            </a:extLst>
          </p:cNvPr>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p>
        </p:txBody>
      </p:sp>
      <p:sp>
        <p:nvSpPr>
          <p:cNvPr id="26" name="圆角矩形 25">
            <a:extLst>
              <a:ext uri="{FF2B5EF4-FFF2-40B4-BE49-F238E27FC236}">
                <a16:creationId xmlns:a16="http://schemas.microsoft.com/office/drawing/2014/main" id="{095CBC8D-E7B6-7E08-F152-667FDBAF47EE}"/>
              </a:ext>
            </a:extLst>
          </p:cNvPr>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p>
        </p:txBody>
      </p:sp>
      <p:sp>
        <p:nvSpPr>
          <p:cNvPr id="29" name="圆角矩形 28">
            <a:extLst>
              <a:ext uri="{FF2B5EF4-FFF2-40B4-BE49-F238E27FC236}">
                <a16:creationId xmlns:a16="http://schemas.microsoft.com/office/drawing/2014/main" id="{095CBC8D-E7B6-7E08-F152-667FDBAF47EE}"/>
              </a:ext>
            </a:extLst>
          </p:cNvPr>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095CBC8D-E7B6-7E08-F152-667FDBAF47EE}"/>
              </a:ext>
            </a:extLst>
          </p:cNvPr>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地图瓦片</a:t>
            </a:r>
          </a:p>
        </p:txBody>
      </p:sp>
      <p:sp>
        <p:nvSpPr>
          <p:cNvPr id="33" name="圆角矩形 32">
            <a:extLst>
              <a:ext uri="{FF2B5EF4-FFF2-40B4-BE49-F238E27FC236}">
                <a16:creationId xmlns:a16="http://schemas.microsoft.com/office/drawing/2014/main" id="{095CBC8D-E7B6-7E08-F152-667FDBAF47EE}"/>
              </a:ext>
            </a:extLst>
          </p:cNvPr>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p>
        </p:txBody>
      </p:sp>
      <p:sp>
        <p:nvSpPr>
          <p:cNvPr id="34" name="圆角矩形 33">
            <a:extLst>
              <a:ext uri="{FF2B5EF4-FFF2-40B4-BE49-F238E27FC236}">
                <a16:creationId xmlns:a16="http://schemas.microsoft.com/office/drawing/2014/main" id="{095CBC8D-E7B6-7E08-F152-667FDBAF47EE}"/>
              </a:ext>
            </a:extLst>
          </p:cNvPr>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a:extLst>
              <a:ext uri="{FF2B5EF4-FFF2-40B4-BE49-F238E27FC236}">
                <a16:creationId xmlns:a16="http://schemas.microsoft.com/office/drawing/2014/main" id="{095CBC8D-E7B6-7E08-F152-667FDBAF47EE}"/>
              </a:ext>
            </a:extLst>
          </p:cNvPr>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a:extLst>
              <a:ext uri="{FF2B5EF4-FFF2-40B4-BE49-F238E27FC236}">
                <a16:creationId xmlns:a16="http://schemas.microsoft.com/office/drawing/2014/main" id="{095CBC8D-E7B6-7E08-F152-667FDBAF47EE}"/>
              </a:ext>
            </a:extLst>
          </p:cNvPr>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a:extLst>
              <a:ext uri="{FF2B5EF4-FFF2-40B4-BE49-F238E27FC236}">
                <a16:creationId xmlns:a16="http://schemas.microsoft.com/office/drawing/2014/main" id="{095CBC8D-E7B6-7E08-F152-667FDBAF47EE}"/>
              </a:ext>
            </a:extLst>
          </p:cNvPr>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a:extLst>
              <a:ext uri="{FF2B5EF4-FFF2-40B4-BE49-F238E27FC236}">
                <a16:creationId xmlns:a16="http://schemas.microsoft.com/office/drawing/2014/main" id="{095CBC8D-E7B6-7E08-F152-667FDBAF47EE}"/>
              </a:ext>
            </a:extLst>
          </p:cNvPr>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a:extLst>
              <a:ext uri="{FF2B5EF4-FFF2-40B4-BE49-F238E27FC236}">
                <a16:creationId xmlns:a16="http://schemas.microsoft.com/office/drawing/2014/main" id="{095CBC8D-E7B6-7E08-F152-667FDBAF47EE}"/>
              </a:ext>
            </a:extLst>
          </p:cNvPr>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extLst>
      <p:ext uri="{BB962C8B-B14F-4D97-AF65-F5344CB8AC3E}">
        <p14:creationId xmlns:p14="http://schemas.microsoft.com/office/powerpoint/2010/main" val="13494874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8287</TotalTime>
  <Words>2276</Words>
  <Application>Microsoft Office PowerPoint</Application>
  <PresentationFormat>全屏显示(16:9)</PresentationFormat>
  <Paragraphs>601</Paragraphs>
  <Slides>19</Slides>
  <Notes>19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19</vt:i4>
      </vt:variant>
    </vt:vector>
  </HeadingPairs>
  <TitlesOfParts>
    <vt:vector size="35" baseType="lpstr">
      <vt:lpstr>微软雅黑</vt:lpstr>
      <vt:lpstr>等线</vt:lpstr>
      <vt:lpstr>Arial</vt:lpstr>
      <vt:lpstr>Wingdings 2</vt:lpstr>
      <vt:lpstr>宋体</vt:lpstr>
      <vt:lpstr>Economica</vt:lpstr>
      <vt:lpstr>黑体</vt:lpstr>
      <vt:lpstr>Open Sans</vt:lpstr>
      <vt:lpstr>Times New Roman</vt:lpstr>
      <vt:lpstr>Muli</vt:lpstr>
      <vt:lpstr>Wingdings</vt:lpstr>
      <vt:lpstr>Muli Regular</vt:lpstr>
      <vt:lpstr>Calibri</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交通管理器介绍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Windows User</cp:lastModifiedBy>
  <cp:revision>780</cp:revision>
  <dcterms:created xsi:type="dcterms:W3CDTF">2020-04-29T14:54:23Z</dcterms:created>
  <dcterms:modified xsi:type="dcterms:W3CDTF">2024-07-24T09:01:53Z</dcterms:modified>
</cp:coreProperties>
</file>